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_rels/slideMaster40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4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4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43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4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45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46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47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48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38.xml.rels" ContentType="application/vnd.openxmlformats-package.relationships+xml"/>
  <Override PartName="/ppt/slideMasters/_rels/slideMaster39.xml.rels" ContentType="application/vnd.openxmlformats-package.relationships+xml"/>
  <Override PartName="/ppt/slideMasters/_rels/slideMaster49.xml.rels" ContentType="application/vnd.openxmlformats-package.relationships+xml"/>
  <Override PartName="/ppt/slideMasters/_rels/slideMaster50.xml.rels" ContentType="application/vnd.openxmlformats-package.relationships+xml"/>
  <Override PartName="/ppt/slideMasters/_rels/slideMaster51.xml.rels" ContentType="application/vnd.openxmlformats-package.relationships+xml"/>
  <Override PartName="/ppt/slideMasters/_rels/slideMaster52.xml.rels" ContentType="application/vnd.openxmlformats-package.relationships+xml"/>
  <Override PartName="/ppt/slideMasters/_rels/slideMaster53.xml.rels" ContentType="application/vnd.openxmlformats-package.relationships+xml"/>
  <Override PartName="/ppt/slideMasters/_rels/slideMaster54.xml.rels" ContentType="application/vnd.openxmlformats-package.relationships+xml"/>
  <Override PartName="/ppt/slideMasters/_rels/slideMaster55.xml.rels" ContentType="application/vnd.openxmlformats-package.relationships+xml"/>
  <Override PartName="/ppt/slideMasters/_rels/slideMaster56.xml.rels" ContentType="application/vnd.openxmlformats-package.relationships+xml"/>
  <Override PartName="/ppt/slideMasters/_rels/slideMaster57.xml.rels" ContentType="application/vnd.openxmlformats-package.relationships+xml"/>
  <Override PartName="/ppt/slideMasters/_rels/slideMaster58.xml.rels" ContentType="application/vnd.openxmlformats-package.relationships+xml"/>
  <Override PartName="/ppt/slideMasters/_rels/slideMaster59.xml.rels" ContentType="application/vnd.openxmlformats-package.relationships+xml"/>
  <Override PartName="/ppt/slideMasters/_rels/slideMaster60.xml.rels" ContentType="application/vnd.openxmlformats-package.relationships+xml"/>
  <Override PartName="/ppt/slideMasters/_rels/slideMaster61.xml.rels" ContentType="application/vnd.openxmlformats-package.relationships+xml"/>
  <Override PartName="/ppt/slideMasters/_rels/slideMaster62.xml.rels" ContentType="application/vnd.openxmlformats-package.relationships+xml"/>
  <Override PartName="/ppt/slideMasters/_rels/slideMaster63.xml.rels" ContentType="application/vnd.openxmlformats-package.relationships+xml"/>
  <Override PartName="/ppt/slideMasters/_rels/slideMaster64.xml.rels" ContentType="application/vnd.openxmlformats-package.relationships+xml"/>
  <Override PartName="/ppt/slideMasters/_rels/slideMaster65.xml.rels" ContentType="application/vnd.openxmlformats-package.relationships+xml"/>
  <Override PartName="/ppt/slideMasters/_rels/slideMaster66.xml.rels" ContentType="application/vnd.openxmlformats-package.relationships+xml"/>
  <Override PartName="/ppt/slideMasters/_rels/slideMaster67.xml.rels" ContentType="application/vnd.openxmlformats-package.relationships+xml"/>
  <Override PartName="/ppt/slideMasters/_rels/slideMaster68.xml.rels" ContentType="application/vnd.openxmlformats-package.relationships+xml"/>
  <Override PartName="/ppt/slideMasters/_rels/slideMaster69.xml.rels" ContentType="application/vnd.openxmlformats-package.relationships+xml"/>
  <Override PartName="/ppt/slideMasters/_rels/slideMaster70.xml.rels" ContentType="application/vnd.openxmlformats-package.relationships+xml"/>
  <Override PartName="/ppt/slideMasters/_rels/slideMaster71.xml.rels" ContentType="application/vnd.openxmlformats-package.relationships+xml"/>
  <Override PartName="/ppt/slideMasters/_rels/slideMaster72.xml.rels" ContentType="application/vnd.openxmlformats-package.relationships+xml"/>
  <Override PartName="/ppt/slideMasters/_rels/slideMaster73.xml.rels" ContentType="application/vnd.openxmlformats-package.relationships+xml"/>
  <Override PartName="/ppt/slideMasters/_rels/slideMaster74.xml.rels" ContentType="application/vnd.openxmlformats-package.relationships+xml"/>
  <Override PartName="/ppt/slideMasters/_rels/slideMaster75.xml.rels" ContentType="application/vnd.openxmlformats-package.relationships+xml"/>
  <Override PartName="/ppt/slideMasters/_rels/slideMaster76.xml.rels" ContentType="application/vnd.openxmlformats-package.relationships+xml"/>
  <Override PartName="/ppt/slideMasters/_rels/slideMaster77.xml.rels" ContentType="application/vnd.openxmlformats-package.relationships+xml"/>
  <Override PartName="/ppt/slideMasters/_rels/slideMaster78.xml.rels" ContentType="application/vnd.openxmlformats-package.relationships+xml"/>
  <Override PartName="/ppt/slideMasters/_rels/slideMaster79.xml.rels" ContentType="application/vnd.openxmlformats-package.relationships+xml"/>
  <Override PartName="/ppt/slideMasters/_rels/slideMaster80.xml.rels" ContentType="application/vnd.openxmlformats-package.relationships+xml"/>
  <Override PartName="/ppt/slideMasters/_rels/slideMaster81.xml.rels" ContentType="application/vnd.openxmlformats-package.relationships+xml"/>
  <Override PartName="/ppt/slideMasters/_rels/slideMaster82.xml.rels" ContentType="application/vnd.openxmlformats-package.relationships+xml"/>
  <Override PartName="/ppt/slideMasters/_rels/slideMaster83.xml.rels" ContentType="application/vnd.openxmlformats-package.relationships+xml"/>
  <Override PartName="/ppt/slideMasters/_rels/slideMaster84.xml.rels" ContentType="application/vnd.openxmlformats-package.relationships+xml"/>
  <Override PartName="/ppt/slideMasters/_rels/slideMaster85.xml.rels" ContentType="application/vnd.openxmlformats-package.relationships+xml"/>
  <Override PartName="/ppt/slideMasters/_rels/slideMaster86.xml.rels" ContentType="application/vnd.openxmlformats-package.relationships+xml"/>
  <Override PartName="/ppt/slideMasters/_rels/slideMaster87.xml.rels" ContentType="application/vnd.openxmlformats-package.relationships+xml"/>
  <Override PartName="/ppt/slideMasters/_rels/slideMaster88.xml.rels" ContentType="application/vnd.openxmlformats-package.relationships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69.xml" ContentType="application/vnd.openxmlformats-officedocument.presentationml.slideMaster+xml"/>
  <Override PartName="/ppt/slideMasters/slideMaster70.xml" ContentType="application/vnd.openxmlformats-officedocument.presentationml.slideMaster+xml"/>
  <Override PartName="/ppt/slideMasters/slideMaster71.xml" ContentType="application/vnd.openxmlformats-officedocument.presentationml.slideMaster+xml"/>
  <Override PartName="/ppt/slideMasters/slideMaster72.xml" ContentType="application/vnd.openxmlformats-officedocument.presentationml.slideMaster+xml"/>
  <Override PartName="/ppt/slideMasters/slideMaster73.xml" ContentType="application/vnd.openxmlformats-officedocument.presentationml.slideMaster+xml"/>
  <Override PartName="/ppt/slideMasters/slideMaster74.xml" ContentType="application/vnd.openxmlformats-officedocument.presentationml.slideMaster+xml"/>
  <Override PartName="/ppt/slideMasters/slideMaster75.xml" ContentType="application/vnd.openxmlformats-officedocument.presentationml.slideMaster+xml"/>
  <Override PartName="/ppt/slideMasters/slideMaster76.xml" ContentType="application/vnd.openxmlformats-officedocument.presentationml.slideMaster+xml"/>
  <Override PartName="/ppt/slideMasters/slideMaster77.xml" ContentType="application/vnd.openxmlformats-officedocument.presentationml.slideMaster+xml"/>
  <Override PartName="/ppt/slideMasters/slideMaster78.xml" ContentType="application/vnd.openxmlformats-officedocument.presentationml.slideMaster+xml"/>
  <Override PartName="/ppt/slideMasters/slideMaster79.xml" ContentType="application/vnd.openxmlformats-officedocument.presentationml.slideMaster+xml"/>
  <Override PartName="/ppt/slideMasters/slideMaster80.xml" ContentType="application/vnd.openxmlformats-officedocument.presentationml.slideMaster+xml"/>
  <Override PartName="/ppt/slideMasters/slideMaster81.xml" ContentType="application/vnd.openxmlformats-officedocument.presentationml.slideMaster+xml"/>
  <Override PartName="/ppt/slideMasters/slideMaster82.xml" ContentType="application/vnd.openxmlformats-officedocument.presentationml.slideMaster+xml"/>
  <Override PartName="/ppt/slideMasters/slideMaster83.xml" ContentType="application/vnd.openxmlformats-officedocument.presentationml.slideMaster+xml"/>
  <Override PartName="/ppt/slideMasters/slideMaster84.xml" ContentType="application/vnd.openxmlformats-officedocument.presentationml.slideMaster+xml"/>
  <Override PartName="/ppt/slideMasters/slideMaster85.xml" ContentType="application/vnd.openxmlformats-officedocument.presentationml.slideMaster+xml"/>
  <Override PartName="/ppt/slideMasters/slideMaster86.xml" ContentType="application/vnd.openxmlformats-officedocument.presentationml.slideMaster+xml"/>
  <Override PartName="/ppt/slideMasters/slideMaster87.xml" ContentType="application/vnd.openxmlformats-officedocument.presentationml.slideMaster+xml"/>
  <Override PartName="/ppt/slideMasters/slideMaster88.xml" ContentType="application/vnd.openxmlformats-officedocument.presentationml.slideMaster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26.xml" ContentType="application/vnd.openxmlformats-officedocument.theme+xml"/>
  <Override PartName="/ppt/theme/theme1.xml" ContentType="application/vnd.openxmlformats-officedocument.theme+xml"/>
  <Override PartName="/ppt/theme/theme27.xml" ContentType="application/vnd.openxmlformats-officedocument.theme+xml"/>
  <Override PartName="/ppt/theme/theme2.xml" ContentType="application/vnd.openxmlformats-officedocument.theme+xml"/>
  <Override PartName="/ppt/theme/theme28.xml" ContentType="application/vnd.openxmlformats-officedocument.theme+xml"/>
  <Override PartName="/ppt/theme/theme3.xml" ContentType="application/vnd.openxmlformats-officedocument.theme+xml"/>
  <Override PartName="/ppt/theme/theme29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40.xml" ContentType="application/vnd.openxmlformats-officedocument.theme+xml"/>
  <Override PartName="/ppt/theme/theme6.xml" ContentType="application/vnd.openxmlformats-officedocument.theme+xml"/>
  <Override PartName="/ppt/theme/theme41.xml" ContentType="application/vnd.openxmlformats-officedocument.theme+xml"/>
  <Override PartName="/ppt/theme/theme7.xml" ContentType="application/vnd.openxmlformats-officedocument.theme+xml"/>
  <Override PartName="/ppt/theme/theme42.xml" ContentType="application/vnd.openxmlformats-officedocument.theme+xml"/>
  <Override PartName="/ppt/theme/theme8.xml" ContentType="application/vnd.openxmlformats-officedocument.theme+xml"/>
  <Override PartName="/ppt/theme/theme43.xml" ContentType="application/vnd.openxmlformats-officedocument.theme+xml"/>
  <Override PartName="/ppt/theme/theme9.xml" ContentType="application/vnd.openxmlformats-officedocument.theme+xml"/>
  <Override PartName="/ppt/theme/theme44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68.xml" ContentType="application/vnd.openxmlformats-officedocument.theme+xml"/>
  <Override PartName="/ppt/theme/theme69.xml" ContentType="application/vnd.openxmlformats-officedocument.theme+xml"/>
  <Override PartName="/ppt/theme/theme70.xml" ContentType="application/vnd.openxmlformats-officedocument.theme+xml"/>
  <Override PartName="/ppt/theme/theme71.xml" ContentType="application/vnd.openxmlformats-officedocument.theme+xml"/>
  <Override PartName="/ppt/theme/theme72.xml" ContentType="application/vnd.openxmlformats-officedocument.theme+xml"/>
  <Override PartName="/ppt/theme/theme73.xml" ContentType="application/vnd.openxmlformats-officedocument.theme+xml"/>
  <Override PartName="/ppt/theme/theme74.xml" ContentType="application/vnd.openxmlformats-officedocument.theme+xml"/>
  <Override PartName="/ppt/theme/theme75.xml" ContentType="application/vnd.openxmlformats-officedocument.theme+xml"/>
  <Override PartName="/ppt/theme/theme76.xml" ContentType="application/vnd.openxmlformats-officedocument.theme+xml"/>
  <Override PartName="/ppt/theme/theme77.xml" ContentType="application/vnd.openxmlformats-officedocument.theme+xml"/>
  <Override PartName="/ppt/theme/theme78.xml" ContentType="application/vnd.openxmlformats-officedocument.theme+xml"/>
  <Override PartName="/ppt/theme/theme79.xml" ContentType="application/vnd.openxmlformats-officedocument.theme+xml"/>
  <Override PartName="/ppt/theme/theme80.xml" ContentType="application/vnd.openxmlformats-officedocument.theme+xml"/>
  <Override PartName="/ppt/theme/theme81.xml" ContentType="application/vnd.openxmlformats-officedocument.theme+xml"/>
  <Override PartName="/ppt/theme/theme82.xml" ContentType="application/vnd.openxmlformats-officedocument.theme+xml"/>
  <Override PartName="/ppt/theme/theme83.xml" ContentType="application/vnd.openxmlformats-officedocument.theme+xml"/>
  <Override PartName="/ppt/theme/theme84.xml" ContentType="application/vnd.openxmlformats-officedocument.theme+xml"/>
  <Override PartName="/ppt/theme/_rels/theme26.xml.rels" ContentType="application/vnd.openxmlformats-package.relationships+xml"/>
  <Override PartName="/ppt/theme/_rels/theme27.xml.rels" ContentType="application/vnd.openxmlformats-package.relationships+xml"/>
  <Override PartName="/ppt/theme/_rels/theme28.xml.rels" ContentType="application/vnd.openxmlformats-package.relationships+xml"/>
  <Override PartName="/ppt/theme/_rels/theme29.xml.rels" ContentType="application/vnd.openxmlformats-package.relationships+xml"/>
  <Override PartName="/ppt/theme/_rels/theme40.xml.rels" ContentType="application/vnd.openxmlformats-package.relationships+xml"/>
  <Override PartName="/ppt/theme/_rels/theme41.xml.rels" ContentType="application/vnd.openxmlformats-package.relationships+xml"/>
  <Override PartName="/ppt/theme/_rels/theme42.xml.rels" ContentType="application/vnd.openxmlformats-package.relationships+xml"/>
  <Override PartName="/ppt/theme/_rels/theme43.xml.rels" ContentType="application/vnd.openxmlformats-package.relationships+xml"/>
  <Override PartName="/ppt/theme/_rels/theme44.xml.rels" ContentType="application/vnd.openxmlformats-package.relationships+xml"/>
  <Override PartName="/ppt/theme/_rels/theme18.xml.rels" ContentType="application/vnd.openxmlformats-package.relationships+xml"/>
  <Override PartName="/ppt/theme/_rels/theme19.xml.rels" ContentType="application/vnd.openxmlformats-package.relationships+xml"/>
  <Override PartName="/ppt/theme/_rels/theme20.xml.rels" ContentType="application/vnd.openxmlformats-package.relationships+xml"/>
  <Override PartName="/ppt/theme/_rels/theme77.xml.rels" ContentType="application/vnd.openxmlformats-package.relationships+xml"/>
  <Override PartName="/ppt/theme/_rels/theme21.xml.rels" ContentType="application/vnd.openxmlformats-package.relationships+xml"/>
  <Override PartName="/ppt/theme/_rels/theme78.xml.rels" ContentType="application/vnd.openxmlformats-package.relationships+xml"/>
  <Override PartName="/ppt/theme/_rels/theme22.xml.rels" ContentType="application/vnd.openxmlformats-package.relationships+xml"/>
  <Override PartName="/ppt/theme/_rels/theme79.xml.rels" ContentType="application/vnd.openxmlformats-package.relationships+xml"/>
  <Override PartName="/ppt/theme/_rels/theme23.xml.rels" ContentType="application/vnd.openxmlformats-package.relationships+xml"/>
  <Override PartName="/ppt/theme/_rels/theme24.xml.rels" ContentType="application/vnd.openxmlformats-package.relationships+xml"/>
  <Override PartName="/ppt/theme/_rels/theme25.xml.rels" ContentType="application/vnd.openxmlformats-package.relationships+xml"/>
  <Override PartName="/ppt/theme/_rels/theme30.xml.rels" ContentType="application/vnd.openxmlformats-package.relationships+xml"/>
  <Override PartName="/ppt/theme/_rels/theme31.xml.rels" ContentType="application/vnd.openxmlformats-package.relationships+xml"/>
  <Override PartName="/ppt/theme/_rels/theme32.xml.rels" ContentType="application/vnd.openxmlformats-package.relationships+xml"/>
  <Override PartName="/ppt/theme/_rels/theme33.xml.rels" ContentType="application/vnd.openxmlformats-package.relationships+xml"/>
  <Override PartName="/ppt/theme/_rels/theme34.xml.rels" ContentType="application/vnd.openxmlformats-package.relationships+xml"/>
  <Override PartName="/ppt/theme/_rels/theme35.xml.rels" ContentType="application/vnd.openxmlformats-package.relationships+xml"/>
  <Override PartName="/ppt/theme/_rels/theme36.xml.rels" ContentType="application/vnd.openxmlformats-package.relationships+xml"/>
  <Override PartName="/ppt/theme/_rels/theme37.xml.rels" ContentType="application/vnd.openxmlformats-package.relationships+xml"/>
  <Override PartName="/ppt/theme/_rels/theme38.xml.rels" ContentType="application/vnd.openxmlformats-package.relationships+xml"/>
  <Override PartName="/ppt/theme/_rels/theme39.xml.rels" ContentType="application/vnd.openxmlformats-package.relationships+xml"/>
  <Override PartName="/ppt/theme/_rels/theme45.xml.rels" ContentType="application/vnd.openxmlformats-package.relationships+xml"/>
  <Override PartName="/ppt/theme/_rels/theme46.xml.rels" ContentType="application/vnd.openxmlformats-package.relationships+xml"/>
  <Override PartName="/ppt/theme/_rels/theme47.xml.rels" ContentType="application/vnd.openxmlformats-package.relationships+xml"/>
  <Override PartName="/ppt/theme/_rels/theme48.xml.rels" ContentType="application/vnd.openxmlformats-package.relationships+xml"/>
  <Override PartName="/ppt/theme/_rels/theme49.xml.rels" ContentType="application/vnd.openxmlformats-package.relationships+xml"/>
  <Override PartName="/ppt/theme/_rels/theme50.xml.rels" ContentType="application/vnd.openxmlformats-package.relationships+xml"/>
  <Override PartName="/ppt/theme/_rels/theme70.xml.rels" ContentType="application/vnd.openxmlformats-package.relationships+xml"/>
  <Override PartName="/ppt/theme/_rels/theme71.xml.rels" ContentType="application/vnd.openxmlformats-package.relationships+xml"/>
  <Override PartName="/ppt/theme/_rels/theme72.xml.rels" ContentType="application/vnd.openxmlformats-package.relationships+xml"/>
  <Override PartName="/ppt/theme/_rels/theme73.xml.rels" ContentType="application/vnd.openxmlformats-package.relationships+xml"/>
  <Override PartName="/ppt/theme/_rels/theme74.xml.rels" ContentType="application/vnd.openxmlformats-package.relationships+xml"/>
  <Override PartName="/ppt/theme/_rels/theme75.xml.rels" ContentType="application/vnd.openxmlformats-package.relationships+xml"/>
  <Override PartName="/ppt/theme/_rels/theme76.xml.rels" ContentType="application/vnd.openxmlformats-package.relationships+xml"/>
  <Override PartName="/ppt/theme/theme85.xml" ContentType="application/vnd.openxmlformats-officedocument.theme+xml"/>
  <Override PartName="/ppt/theme/theme86.xml" ContentType="application/vnd.openxmlformats-officedocument.theme+xml"/>
  <Override PartName="/ppt/theme/theme87.xml" ContentType="application/vnd.openxmlformats-officedocument.theme+xml"/>
  <Override PartName="/ppt/theme/theme88.xml" ContentType="application/vnd.openxmlformats-officedocument.theme+xml"/>
  <Override PartName="/ppt/theme/theme89.xml" ContentType="application/vnd.openxmlformats-officedocument.theme+xml"/>
  <Override PartName="/ppt/notesSlides/notesSlide1.xml" ContentType="application/vnd.openxmlformats-officedocument.presentationml.notesSlide+xml"/>
  <Override PartName="/ppt/notesSlides/_rels/notesSlide1.xml.rels" ContentType="application/vnd.openxmlformats-package.relationships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media/image1.jpeg" ContentType="image/jpeg"/>
  <Override PartName="/ppt/media/image2.png" ContentType="image/png"/>
  <Override PartName="/ppt/media/image3.jpeg" ContentType="image/jpeg"/>
  <Override PartName="/ppt/media/image4.png" ContentType="image/png"/>
  <Override PartName="/ppt/media/image11.png" ContentType="image/png"/>
  <Override PartName="/ppt/media/image5.jpeg" ContentType="image/jpeg"/>
  <Override PartName="/ppt/media/image7.png" ContentType="image/png"/>
  <Override PartName="/ppt/media/image6.png" ContentType="image/png"/>
  <Override PartName="/ppt/media/image8.png" ContentType="image/png"/>
  <Override PartName="/ppt/media/image9.png" ContentType="image/png"/>
  <Override PartName="/ppt/media/hdphoto1.wdp" ContentType="image/vnd.ms-photo"/>
  <Override PartName="/ppt/media/image10.png" ContentType="image/png"/>
  <Override PartName="/ppt/media/image29.jpeg" ContentType="image/jpeg"/>
  <Override PartName="/ppt/media/image12.jpeg" ContentType="image/jpeg"/>
  <Override PartName="/ppt/media/image13.jpeg" ContentType="image/jpeg"/>
  <Override PartName="/ppt/media/image19.png" ContentType="image/png"/>
  <Override PartName="/ppt/media/image14.jpeg" ContentType="image/jpeg"/>
  <Override PartName="/ppt/media/image15.png" ContentType="image/png"/>
  <Override PartName="/ppt/media/image16.png" ContentType="image/png"/>
  <Override PartName="/ppt/media/image17.png" ContentType="image/png"/>
  <Override PartName="/ppt/media/image24.jpeg" ContentType="image/jpeg"/>
  <Override PartName="/ppt/media/image18.png" ContentType="image/png"/>
  <Override PartName="/ppt/media/image20.png" ContentType="image/png"/>
  <Override PartName="/ppt/media/image21.png" ContentType="image/png"/>
  <Override PartName="/ppt/media/image22.jpeg" ContentType="image/jpeg"/>
  <Override PartName="/ppt/media/image23.png" ContentType="image/png"/>
  <Override PartName="/ppt/media/image25.jpeg" ContentType="image/jpeg"/>
  <Override PartName="/ppt/media/image26.jpeg" ContentType="image/jpeg"/>
  <Override PartName="/ppt/media/image27.jpeg" ContentType="image/jpeg"/>
  <Override PartName="/ppt/media/image28.jpeg" ContentType="image/jpeg"/>
  <Override PartName="/ppt/media/image30.jpeg" ContentType="image/jpeg"/>
  <Override PartName="/ppt/media/image31.png" ContentType="image/png"/>
  <Override PartName="/ppt/media/image32.jpeg" ContentType="image/jpe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  <p:sldMasterId id="2147483710" r:id="rId33"/>
    <p:sldMasterId id="2147483712" r:id="rId34"/>
    <p:sldMasterId id="2147483714" r:id="rId35"/>
    <p:sldMasterId id="2147483716" r:id="rId36"/>
    <p:sldMasterId id="2147483718" r:id="rId37"/>
    <p:sldMasterId id="2147483720" r:id="rId38"/>
    <p:sldMasterId id="2147483722" r:id="rId39"/>
    <p:sldMasterId id="2147483724" r:id="rId40"/>
    <p:sldMasterId id="2147483726" r:id="rId41"/>
    <p:sldMasterId id="2147483728" r:id="rId42"/>
    <p:sldMasterId id="2147483730" r:id="rId43"/>
    <p:sldMasterId id="2147483732" r:id="rId44"/>
    <p:sldMasterId id="2147483734" r:id="rId45"/>
    <p:sldMasterId id="2147483736" r:id="rId46"/>
    <p:sldMasterId id="2147483738" r:id="rId47"/>
    <p:sldMasterId id="2147483740" r:id="rId48"/>
    <p:sldMasterId id="2147483742" r:id="rId49"/>
    <p:sldMasterId id="2147483744" r:id="rId50"/>
    <p:sldMasterId id="2147483746" r:id="rId51"/>
    <p:sldMasterId id="2147483748" r:id="rId52"/>
    <p:sldMasterId id="2147483750" r:id="rId53"/>
    <p:sldMasterId id="2147483752" r:id="rId54"/>
    <p:sldMasterId id="2147483754" r:id="rId55"/>
    <p:sldMasterId id="2147483756" r:id="rId56"/>
    <p:sldMasterId id="2147483758" r:id="rId57"/>
    <p:sldMasterId id="2147483760" r:id="rId58"/>
    <p:sldMasterId id="2147483762" r:id="rId59"/>
    <p:sldMasterId id="2147483764" r:id="rId60"/>
    <p:sldMasterId id="2147483766" r:id="rId61"/>
    <p:sldMasterId id="2147483768" r:id="rId62"/>
    <p:sldMasterId id="2147483770" r:id="rId63"/>
    <p:sldMasterId id="2147483772" r:id="rId64"/>
    <p:sldMasterId id="2147483774" r:id="rId65"/>
    <p:sldMasterId id="2147483776" r:id="rId66"/>
    <p:sldMasterId id="2147483778" r:id="rId67"/>
    <p:sldMasterId id="2147483780" r:id="rId68"/>
    <p:sldMasterId id="2147483782" r:id="rId69"/>
    <p:sldMasterId id="2147483784" r:id="rId70"/>
    <p:sldMasterId id="2147483786" r:id="rId71"/>
    <p:sldMasterId id="2147483788" r:id="rId72"/>
    <p:sldMasterId id="2147483790" r:id="rId73"/>
    <p:sldMasterId id="2147483792" r:id="rId74"/>
    <p:sldMasterId id="2147483794" r:id="rId75"/>
    <p:sldMasterId id="2147483796" r:id="rId76"/>
    <p:sldMasterId id="2147483798" r:id="rId77"/>
    <p:sldMasterId id="2147483800" r:id="rId78"/>
    <p:sldMasterId id="2147483802" r:id="rId79"/>
    <p:sldMasterId id="2147483804" r:id="rId80"/>
    <p:sldMasterId id="2147483806" r:id="rId81"/>
    <p:sldMasterId id="2147483808" r:id="rId82"/>
    <p:sldMasterId id="2147483810" r:id="rId83"/>
    <p:sldMasterId id="2147483812" r:id="rId84"/>
    <p:sldMasterId id="2147483814" r:id="rId85"/>
    <p:sldMasterId id="2147483816" r:id="rId86"/>
    <p:sldMasterId id="2147483818" r:id="rId87"/>
    <p:sldMasterId id="2147483820" r:id="rId88"/>
    <p:sldMasterId id="2147483822" r:id="rId89"/>
  </p:sldMasterIdLst>
  <p:notesMasterIdLst>
    <p:notesMasterId r:id="rId90"/>
  </p:notesMasterIdLst>
  <p:sldIdLst>
    <p:sldId id="256" r:id="rId91"/>
    <p:sldId id="257" r:id="rId92"/>
    <p:sldId id="258" r:id="rId93"/>
    <p:sldId id="259" r:id="rId94"/>
    <p:sldId id="260" r:id="rId95"/>
    <p:sldId id="261" r:id="rId96"/>
    <p:sldId id="262" r:id="rId97"/>
    <p:sldId id="263" r:id="rId98"/>
    <p:sldId id="264" r:id="rId99"/>
    <p:sldId id="265" r:id="rId100"/>
    <p:sldId id="266" r:id="rId101"/>
    <p:sldId id="267" r:id="rId102"/>
    <p:sldId id="268" r:id="rId103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Master" Target="slideMasters/slideMaster40.xml"/><Relationship Id="rId42" Type="http://schemas.openxmlformats.org/officeDocument/2006/relationships/slideMaster" Target="slideMasters/slideMaster41.xml"/><Relationship Id="rId43" Type="http://schemas.openxmlformats.org/officeDocument/2006/relationships/slideMaster" Target="slideMasters/slideMaster42.xml"/><Relationship Id="rId44" Type="http://schemas.openxmlformats.org/officeDocument/2006/relationships/slideMaster" Target="slideMasters/slideMaster43.xml"/><Relationship Id="rId45" Type="http://schemas.openxmlformats.org/officeDocument/2006/relationships/slideMaster" Target="slideMasters/slideMaster44.xml"/><Relationship Id="rId46" Type="http://schemas.openxmlformats.org/officeDocument/2006/relationships/slideMaster" Target="slideMasters/slideMaster45.xml"/><Relationship Id="rId47" Type="http://schemas.openxmlformats.org/officeDocument/2006/relationships/slideMaster" Target="slideMasters/slideMaster46.xml"/><Relationship Id="rId48" Type="http://schemas.openxmlformats.org/officeDocument/2006/relationships/slideMaster" Target="slideMasters/slideMaster47.xml"/><Relationship Id="rId49" Type="http://schemas.openxmlformats.org/officeDocument/2006/relationships/slideMaster" Target="slideMasters/slideMaster48.xml"/><Relationship Id="rId50" Type="http://schemas.openxmlformats.org/officeDocument/2006/relationships/slideMaster" Target="slideMasters/slideMaster49.xml"/><Relationship Id="rId51" Type="http://schemas.openxmlformats.org/officeDocument/2006/relationships/slideMaster" Target="slideMasters/slideMaster50.xml"/><Relationship Id="rId52" Type="http://schemas.openxmlformats.org/officeDocument/2006/relationships/slideMaster" Target="slideMasters/slideMaster51.xml"/><Relationship Id="rId53" Type="http://schemas.openxmlformats.org/officeDocument/2006/relationships/slideMaster" Target="slideMasters/slideMaster52.xml"/><Relationship Id="rId54" Type="http://schemas.openxmlformats.org/officeDocument/2006/relationships/slideMaster" Target="slideMasters/slideMaster53.xml"/><Relationship Id="rId55" Type="http://schemas.openxmlformats.org/officeDocument/2006/relationships/slideMaster" Target="slideMasters/slideMaster54.xml"/><Relationship Id="rId56" Type="http://schemas.openxmlformats.org/officeDocument/2006/relationships/slideMaster" Target="slideMasters/slideMaster55.xml"/><Relationship Id="rId57" Type="http://schemas.openxmlformats.org/officeDocument/2006/relationships/slideMaster" Target="slideMasters/slideMaster56.xml"/><Relationship Id="rId58" Type="http://schemas.openxmlformats.org/officeDocument/2006/relationships/slideMaster" Target="slideMasters/slideMaster57.xml"/><Relationship Id="rId59" Type="http://schemas.openxmlformats.org/officeDocument/2006/relationships/slideMaster" Target="slideMasters/slideMaster58.xml"/><Relationship Id="rId60" Type="http://schemas.openxmlformats.org/officeDocument/2006/relationships/slideMaster" Target="slideMasters/slideMaster59.xml"/><Relationship Id="rId61" Type="http://schemas.openxmlformats.org/officeDocument/2006/relationships/slideMaster" Target="slideMasters/slideMaster60.xml"/><Relationship Id="rId62" Type="http://schemas.openxmlformats.org/officeDocument/2006/relationships/slideMaster" Target="slideMasters/slideMaster61.xml"/><Relationship Id="rId63" Type="http://schemas.openxmlformats.org/officeDocument/2006/relationships/slideMaster" Target="slideMasters/slideMaster62.xml"/><Relationship Id="rId64" Type="http://schemas.openxmlformats.org/officeDocument/2006/relationships/slideMaster" Target="slideMasters/slideMaster63.xml"/><Relationship Id="rId65" Type="http://schemas.openxmlformats.org/officeDocument/2006/relationships/slideMaster" Target="slideMasters/slideMaster64.xml"/><Relationship Id="rId66" Type="http://schemas.openxmlformats.org/officeDocument/2006/relationships/slideMaster" Target="slideMasters/slideMaster65.xml"/><Relationship Id="rId67" Type="http://schemas.openxmlformats.org/officeDocument/2006/relationships/slideMaster" Target="slideMasters/slideMaster66.xml"/><Relationship Id="rId68" Type="http://schemas.openxmlformats.org/officeDocument/2006/relationships/slideMaster" Target="slideMasters/slideMaster67.xml"/><Relationship Id="rId69" Type="http://schemas.openxmlformats.org/officeDocument/2006/relationships/slideMaster" Target="slideMasters/slideMaster68.xml"/><Relationship Id="rId70" Type="http://schemas.openxmlformats.org/officeDocument/2006/relationships/slideMaster" Target="slideMasters/slideMaster69.xml"/><Relationship Id="rId71" Type="http://schemas.openxmlformats.org/officeDocument/2006/relationships/slideMaster" Target="slideMasters/slideMaster70.xml"/><Relationship Id="rId72" Type="http://schemas.openxmlformats.org/officeDocument/2006/relationships/slideMaster" Target="slideMasters/slideMaster71.xml"/><Relationship Id="rId73" Type="http://schemas.openxmlformats.org/officeDocument/2006/relationships/slideMaster" Target="slideMasters/slideMaster72.xml"/><Relationship Id="rId74" Type="http://schemas.openxmlformats.org/officeDocument/2006/relationships/slideMaster" Target="slideMasters/slideMaster73.xml"/><Relationship Id="rId75" Type="http://schemas.openxmlformats.org/officeDocument/2006/relationships/slideMaster" Target="slideMasters/slideMaster74.xml"/><Relationship Id="rId76" Type="http://schemas.openxmlformats.org/officeDocument/2006/relationships/slideMaster" Target="slideMasters/slideMaster75.xml"/><Relationship Id="rId77" Type="http://schemas.openxmlformats.org/officeDocument/2006/relationships/slideMaster" Target="slideMasters/slideMaster76.xml"/><Relationship Id="rId78" Type="http://schemas.openxmlformats.org/officeDocument/2006/relationships/slideMaster" Target="slideMasters/slideMaster77.xml"/><Relationship Id="rId79" Type="http://schemas.openxmlformats.org/officeDocument/2006/relationships/slideMaster" Target="slideMasters/slideMaster78.xml"/><Relationship Id="rId80" Type="http://schemas.openxmlformats.org/officeDocument/2006/relationships/slideMaster" Target="slideMasters/slideMaster79.xml"/><Relationship Id="rId81" Type="http://schemas.openxmlformats.org/officeDocument/2006/relationships/slideMaster" Target="slideMasters/slideMaster80.xml"/><Relationship Id="rId82" Type="http://schemas.openxmlformats.org/officeDocument/2006/relationships/slideMaster" Target="slideMasters/slideMaster81.xml"/><Relationship Id="rId83" Type="http://schemas.openxmlformats.org/officeDocument/2006/relationships/slideMaster" Target="slideMasters/slideMaster82.xml"/><Relationship Id="rId84" Type="http://schemas.openxmlformats.org/officeDocument/2006/relationships/slideMaster" Target="slideMasters/slideMaster83.xml"/><Relationship Id="rId85" Type="http://schemas.openxmlformats.org/officeDocument/2006/relationships/slideMaster" Target="slideMasters/slideMaster84.xml"/><Relationship Id="rId86" Type="http://schemas.openxmlformats.org/officeDocument/2006/relationships/slideMaster" Target="slideMasters/slideMaster85.xml"/><Relationship Id="rId87" Type="http://schemas.openxmlformats.org/officeDocument/2006/relationships/slideMaster" Target="slideMasters/slideMaster86.xml"/><Relationship Id="rId88" Type="http://schemas.openxmlformats.org/officeDocument/2006/relationships/slideMaster" Target="slideMasters/slideMaster87.xml"/><Relationship Id="rId89" Type="http://schemas.openxmlformats.org/officeDocument/2006/relationships/slideMaster" Target="slideMasters/slideMaster88.xml"/><Relationship Id="rId90" Type="http://schemas.openxmlformats.org/officeDocument/2006/relationships/notesMaster" Target="notesMasters/notesMaster1.xml"/><Relationship Id="rId91" Type="http://schemas.openxmlformats.org/officeDocument/2006/relationships/slide" Target="slides/slide1.xml"/><Relationship Id="rId92" Type="http://schemas.openxmlformats.org/officeDocument/2006/relationships/slide" Target="slides/slide2.xml"/><Relationship Id="rId93" Type="http://schemas.openxmlformats.org/officeDocument/2006/relationships/slide" Target="slides/slide3.xml"/><Relationship Id="rId94" Type="http://schemas.openxmlformats.org/officeDocument/2006/relationships/slide" Target="slides/slide4.xml"/><Relationship Id="rId95" Type="http://schemas.openxmlformats.org/officeDocument/2006/relationships/slide" Target="slides/slide5.xml"/><Relationship Id="rId96" Type="http://schemas.openxmlformats.org/officeDocument/2006/relationships/slide" Target="slides/slide6.xml"/><Relationship Id="rId97" Type="http://schemas.openxmlformats.org/officeDocument/2006/relationships/slide" Target="slides/slide7.xml"/><Relationship Id="rId98" Type="http://schemas.openxmlformats.org/officeDocument/2006/relationships/slide" Target="slides/slide8.xml"/><Relationship Id="rId99" Type="http://schemas.openxmlformats.org/officeDocument/2006/relationships/slide" Target="slides/slide9.xml"/><Relationship Id="rId100" Type="http://schemas.openxmlformats.org/officeDocument/2006/relationships/slide" Target="slides/slide10.xml"/><Relationship Id="rId101" Type="http://schemas.openxmlformats.org/officeDocument/2006/relationships/slide" Target="slides/slide11.xml"/><Relationship Id="rId102" Type="http://schemas.openxmlformats.org/officeDocument/2006/relationships/slide" Target="slides/slide12.xml"/><Relationship Id="rId103" Type="http://schemas.openxmlformats.org/officeDocument/2006/relationships/slide" Target="slides/slide13.xml"/><Relationship Id="rId10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00" name="PlaceHolder 4"/>
          <p:cNvSpPr>
            <a:spLocks noGrp="1"/>
          </p:cNvSpPr>
          <p:nvPr>
            <p:ph type="dt" idx="26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01" name="PlaceHolder 5"/>
          <p:cNvSpPr>
            <a:spLocks noGrp="1"/>
          </p:cNvSpPr>
          <p:nvPr>
            <p:ph type="ftr" idx="26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02" name="PlaceHolder 6"/>
          <p:cNvSpPr>
            <a:spLocks noGrp="1"/>
          </p:cNvSpPr>
          <p:nvPr>
            <p:ph type="sldNum" idx="26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72E2C689-EB5F-4325-B6C1-80295DB25CCB}" type="slidenum"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PlaceHolder 1"/>
          <p:cNvSpPr>
            <a:spLocks noGrp="1"/>
          </p:cNvSpPr>
          <p:nvPr>
            <p:ph type="sldImg"/>
          </p:nvPr>
        </p:nvSpPr>
        <p:spPr>
          <a:xfrm>
            <a:off x="573120" y="1336680"/>
            <a:ext cx="6412680" cy="3607560"/>
          </a:xfrm>
          <a:prstGeom prst="rect">
            <a:avLst/>
          </a:prstGeom>
          <a:ln w="0">
            <a:noFill/>
          </a:ln>
        </p:spPr>
      </p:sp>
      <p:sp>
        <p:nvSpPr>
          <p:cNvPr id="846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7640" cy="420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7" name="PlaceHolder 3"/>
          <p:cNvSpPr>
            <a:spLocks noGrp="1"/>
          </p:cNvSpPr>
          <p:nvPr>
            <p:ph type="sldNum" idx="267"/>
          </p:nvPr>
        </p:nvSpPr>
        <p:spPr>
          <a:xfrm>
            <a:off x="4281480" y="10155240"/>
            <a:ext cx="327600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IN" sz="1200" spc="-1" strike="noStrike">
                <a:solidFill>
                  <a:srgbClr val="000000"/>
                </a:solidFill>
                <a:latin typeface="Aptos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5071BD1-9418-46D8-B18B-9FD25ED80CDB}" type="slidenum">
              <a:rPr b="0" lang="en-IN" sz="1200" spc="-1" strike="noStrike">
                <a:solidFill>
                  <a:srgbClr val="000000"/>
                </a:solidFill>
                <a:latin typeface="Aptos"/>
                <a:ea typeface="+mn-ea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0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1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2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3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4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6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7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8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9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2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3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4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5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7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8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9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0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1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2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3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5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6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8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9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0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1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2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4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5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6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7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FADF757-E972-48D5-8A78-B4265A3C353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F4DD5BEC-2E62-44A7-B258-CA6905AF38C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7A44FA10-382C-4923-9771-CFBB21B6067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848100B3-37DA-4069-ABC3-FD661B9805B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26E48418-4D4A-48D4-871F-AB7499A42C0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C18F90B4-94F0-4841-BD01-F834EA92FFB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4"/>
          </p:nvPr>
        </p:nvSpPr>
        <p:spPr/>
        <p:txBody>
          <a:bodyPr/>
          <a:p>
            <a:fld id="{8B34A2A2-A13F-40F2-9D2B-7F333DC5410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5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7"/>
          </p:nvPr>
        </p:nvSpPr>
        <p:spPr/>
        <p:txBody>
          <a:bodyPr/>
          <a:p>
            <a:fld id="{D1173694-D937-4752-ABDA-BE4BF82E00D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8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0"/>
          </p:nvPr>
        </p:nvSpPr>
        <p:spPr/>
        <p:txBody>
          <a:bodyPr/>
          <a:p>
            <a:fld id="{E66882E3-89A4-4E20-8286-CAEDB58BCF4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3"/>
          </p:nvPr>
        </p:nvSpPr>
        <p:spPr/>
        <p:txBody>
          <a:bodyPr/>
          <a:p>
            <a:fld id="{19A39BFA-A1C2-469A-94DB-4DB83CC57E0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5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6"/>
          </p:nvPr>
        </p:nvSpPr>
        <p:spPr/>
        <p:txBody>
          <a:bodyPr/>
          <a:p>
            <a:fld id="{75ED60D8-A435-4EEB-8C0C-9320E830E0B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F0FA0A9-8CDD-40D3-91E8-98BAC2A78B4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9"/>
          </p:nvPr>
        </p:nvSpPr>
        <p:spPr/>
        <p:txBody>
          <a:bodyPr/>
          <a:p>
            <a:fld id="{65CB310C-F9F7-4638-99A5-E086B0BC517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0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2"/>
          </p:nvPr>
        </p:nvSpPr>
        <p:spPr/>
        <p:txBody>
          <a:bodyPr/>
          <a:p>
            <a:fld id="{1A22FF3F-55F8-4420-8535-B4444BD1DD0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5"/>
          </p:nvPr>
        </p:nvSpPr>
        <p:spPr/>
        <p:txBody>
          <a:bodyPr/>
          <a:p>
            <a:fld id="{D9F425C5-943B-4D73-BF6C-B95E71790AB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8"/>
          </p:nvPr>
        </p:nvSpPr>
        <p:spPr/>
        <p:txBody>
          <a:bodyPr/>
          <a:p>
            <a:fld id="{C1F6CF16-B2E7-4721-AB97-A2FADE1EA7C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1"/>
          </p:nvPr>
        </p:nvSpPr>
        <p:spPr/>
        <p:txBody>
          <a:bodyPr/>
          <a:p>
            <a:fld id="{E8259CDE-B669-4C8F-B1F8-D8CEFDA3B22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4"/>
          </p:nvPr>
        </p:nvSpPr>
        <p:spPr/>
        <p:txBody>
          <a:bodyPr/>
          <a:p>
            <a:fld id="{E161C0EF-53AB-4F79-A093-3125119A715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5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7"/>
          </p:nvPr>
        </p:nvSpPr>
        <p:spPr/>
        <p:txBody>
          <a:bodyPr/>
          <a:p>
            <a:fld id="{8A52F81A-F2B6-4860-A7B9-857B45F0832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8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0"/>
          </p:nvPr>
        </p:nvSpPr>
        <p:spPr/>
        <p:txBody>
          <a:bodyPr/>
          <a:p>
            <a:fld id="{5AD93F89-7C5A-45DE-BEF0-7525782869D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8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3"/>
          </p:nvPr>
        </p:nvSpPr>
        <p:spPr/>
        <p:txBody>
          <a:bodyPr/>
          <a:p>
            <a:fld id="{C0A23865-ECD7-4E7A-ABBC-C2A0DEB2A89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8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6"/>
          </p:nvPr>
        </p:nvSpPr>
        <p:spPr/>
        <p:txBody>
          <a:bodyPr/>
          <a:p>
            <a:fld id="{4F115083-BBC0-4C96-A671-655742972F9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8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A4EDB91-28C1-4406-A2BF-5EBAF9ACDE8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9"/>
          </p:nvPr>
        </p:nvSpPr>
        <p:spPr/>
        <p:txBody>
          <a:bodyPr/>
          <a:p>
            <a:fld id="{5057897B-C6C6-4905-87AA-D89291129AB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0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2"/>
          </p:nvPr>
        </p:nvSpPr>
        <p:spPr/>
        <p:txBody>
          <a:bodyPr/>
          <a:p>
            <a:fld id="{9FC68C4D-4A2C-490F-A331-2D524FDF4AF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5"/>
          </p:nvPr>
        </p:nvSpPr>
        <p:spPr/>
        <p:txBody>
          <a:bodyPr/>
          <a:p>
            <a:fld id="{1B449044-7B73-4B6A-BCA2-A69A2FAAEE5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8"/>
          </p:nvPr>
        </p:nvSpPr>
        <p:spPr/>
        <p:txBody>
          <a:bodyPr/>
          <a:p>
            <a:fld id="{7A49D57D-B89F-432A-BD85-222922C2436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1"/>
          </p:nvPr>
        </p:nvSpPr>
        <p:spPr/>
        <p:txBody>
          <a:bodyPr/>
          <a:p>
            <a:fld id="{F7845547-3095-4076-910C-DCF0B278C36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4"/>
          </p:nvPr>
        </p:nvSpPr>
        <p:spPr/>
        <p:txBody>
          <a:bodyPr/>
          <a:p>
            <a:fld id="{067D1372-8337-4677-B6EB-BC8BAC1E4F8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5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7"/>
          </p:nvPr>
        </p:nvSpPr>
        <p:spPr/>
        <p:txBody>
          <a:bodyPr/>
          <a:p>
            <a:fld id="{86805A8A-6CE4-4F52-8C6A-7E2174E7DDA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8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0"/>
          </p:nvPr>
        </p:nvSpPr>
        <p:spPr/>
        <p:txBody>
          <a:bodyPr/>
          <a:p>
            <a:fld id="{E71DD75F-43A3-45E1-9895-974E2CC79E6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1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3"/>
          </p:nvPr>
        </p:nvSpPr>
        <p:spPr/>
        <p:txBody>
          <a:bodyPr/>
          <a:p>
            <a:fld id="{F570BB90-3424-4733-84F7-F75FFBDD318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1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6"/>
          </p:nvPr>
        </p:nvSpPr>
        <p:spPr/>
        <p:txBody>
          <a:bodyPr/>
          <a:p>
            <a:fld id="{D15865AC-B156-4A50-9B96-8B315AE7B63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1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7D97927D-B231-4C20-860C-D4C4AAB7A1E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9"/>
          </p:nvPr>
        </p:nvSpPr>
        <p:spPr/>
        <p:txBody>
          <a:bodyPr/>
          <a:p>
            <a:fld id="{034F1199-64AA-45EA-914C-8D4D7DB02BD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0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Defaul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2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2"/>
          </p:nvPr>
        </p:nvSpPr>
        <p:spPr/>
        <p:txBody>
          <a:bodyPr/>
          <a:p>
            <a:fld id="{603A8D68-CDD6-47E8-8032-1B33F739E37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Defaul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5"/>
          </p:nvPr>
        </p:nvSpPr>
        <p:spPr/>
        <p:txBody>
          <a:bodyPr/>
          <a:p>
            <a:fld id="{FE83A2C2-FAA6-47EC-B98E-BCA2E914961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8"/>
          </p:nvPr>
        </p:nvSpPr>
        <p:spPr/>
        <p:txBody>
          <a:bodyPr/>
          <a:p>
            <a:fld id="{9B546CCF-F9E6-48E7-8F81-DCFCBC65BF7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31"/>
          </p:nvPr>
        </p:nvSpPr>
        <p:spPr/>
        <p:txBody>
          <a:bodyPr/>
          <a:p>
            <a:fld id="{38A2E7BC-5C9F-43B7-AAB7-EB0BEADDB37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34"/>
          </p:nvPr>
        </p:nvSpPr>
        <p:spPr/>
        <p:txBody>
          <a:bodyPr/>
          <a:p>
            <a:fld id="{B963F04D-A9D9-4265-84F5-B5720E44B7E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5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37"/>
          </p:nvPr>
        </p:nvSpPr>
        <p:spPr/>
        <p:txBody>
          <a:bodyPr/>
          <a:p>
            <a:fld id="{F7B69690-1032-4A0F-9002-088A542DF8C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8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0"/>
          </p:nvPr>
        </p:nvSpPr>
        <p:spPr/>
        <p:txBody>
          <a:bodyPr/>
          <a:p>
            <a:fld id="{54A784DC-559B-4B0E-B245-A20B7056E80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4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3"/>
          </p:nvPr>
        </p:nvSpPr>
        <p:spPr/>
        <p:txBody>
          <a:bodyPr/>
          <a:p>
            <a:fld id="{198FFB60-50D0-46A1-A001-C002C8E2843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4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6"/>
          </p:nvPr>
        </p:nvSpPr>
        <p:spPr/>
        <p:txBody>
          <a:bodyPr/>
          <a:p>
            <a:fld id="{2691475A-D7F6-48C2-9F7C-1E9D4BB771E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4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0BEBC7CF-FF32-446E-B3C0-2AF947AE085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9"/>
          </p:nvPr>
        </p:nvSpPr>
        <p:spPr/>
        <p:txBody>
          <a:bodyPr/>
          <a:p>
            <a:fld id="{5B7B7E75-5E98-443C-895B-FD073E0949C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0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2"/>
          </p:nvPr>
        </p:nvSpPr>
        <p:spPr/>
        <p:txBody>
          <a:bodyPr/>
          <a:p>
            <a:fld id="{2C30BF35-0955-4F71-82EA-0C37AC6B010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Default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5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5"/>
          </p:nvPr>
        </p:nvSpPr>
        <p:spPr/>
        <p:txBody>
          <a:bodyPr/>
          <a:p>
            <a:fld id="{FC22ABEA-42C0-42D9-95FD-E40420CCDD3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Default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5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8"/>
          </p:nvPr>
        </p:nvSpPr>
        <p:spPr/>
        <p:txBody>
          <a:bodyPr/>
          <a:p>
            <a:fld id="{22C0AD30-4451-4300-9EDD-B14836BD571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61"/>
          </p:nvPr>
        </p:nvSpPr>
        <p:spPr/>
        <p:txBody>
          <a:bodyPr/>
          <a:p>
            <a:fld id="{A13A8AEB-3871-4909-A07E-4FE7A8188D5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6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64"/>
          </p:nvPr>
        </p:nvSpPr>
        <p:spPr/>
        <p:txBody>
          <a:bodyPr/>
          <a:p>
            <a:fld id="{B4C9CE71-8818-434B-B542-9A47D6CA583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5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67"/>
          </p:nvPr>
        </p:nvSpPr>
        <p:spPr/>
        <p:txBody>
          <a:bodyPr/>
          <a:p>
            <a:fld id="{88D3888F-59A9-47E7-A179-9F5A44EDD98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68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0"/>
          </p:nvPr>
        </p:nvSpPr>
        <p:spPr/>
        <p:txBody>
          <a:bodyPr/>
          <a:p>
            <a:fld id="{343B9951-315B-4615-8BA1-B94B8AE965C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7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3"/>
          </p:nvPr>
        </p:nvSpPr>
        <p:spPr/>
        <p:txBody>
          <a:bodyPr/>
          <a:p>
            <a:fld id="{86C09F7E-5079-4C95-BB4F-E38191ABF8A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7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6"/>
          </p:nvPr>
        </p:nvSpPr>
        <p:spPr/>
        <p:txBody>
          <a:bodyPr/>
          <a:p>
            <a:fld id="{3C1498EE-48FA-4BE3-BDD7-C2068B179C0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7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F0DF21C5-12E3-48D3-AB59-DA8A46EE9E2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Default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9"/>
          </p:nvPr>
        </p:nvSpPr>
        <p:spPr/>
        <p:txBody>
          <a:bodyPr/>
          <a:p>
            <a:fld id="{7C45B084-A476-4458-BFC7-A6246B3A94D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80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Default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8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2"/>
          </p:nvPr>
        </p:nvSpPr>
        <p:spPr/>
        <p:txBody>
          <a:bodyPr/>
          <a:p>
            <a:fld id="{C6295CEC-30E2-45BB-A471-0D00681FD3E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8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5"/>
          </p:nvPr>
        </p:nvSpPr>
        <p:spPr/>
        <p:txBody>
          <a:bodyPr/>
          <a:p>
            <a:fld id="{C9E167F4-493E-43FA-B354-FC56FB59784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8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8"/>
          </p:nvPr>
        </p:nvSpPr>
        <p:spPr/>
        <p:txBody>
          <a:bodyPr/>
          <a:p>
            <a:fld id="{739C30DF-4B60-4207-AC20-AC717E75D64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8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1"/>
          </p:nvPr>
        </p:nvSpPr>
        <p:spPr/>
        <p:txBody>
          <a:bodyPr/>
          <a:p>
            <a:fld id="{1A594219-767C-418C-AD91-EFF21C6F136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9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94"/>
          </p:nvPr>
        </p:nvSpPr>
        <p:spPr/>
        <p:txBody>
          <a:bodyPr/>
          <a:p>
            <a:fld id="{CFFF0A4B-BB1A-43CC-A099-A1AB1DF2CA3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95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7"/>
          </p:nvPr>
        </p:nvSpPr>
        <p:spPr/>
        <p:txBody>
          <a:bodyPr/>
          <a:p>
            <a:fld id="{269A6476-29BF-4138-BFC8-BF1FD030A73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98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0"/>
          </p:nvPr>
        </p:nvSpPr>
        <p:spPr/>
        <p:txBody>
          <a:bodyPr/>
          <a:p>
            <a:fld id="{20D0DCB3-F08D-4E02-8983-3C7F8CACDFD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0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3"/>
          </p:nvPr>
        </p:nvSpPr>
        <p:spPr/>
        <p:txBody>
          <a:bodyPr/>
          <a:p>
            <a:fld id="{16C428FA-BDFF-4352-9CE3-5B30E6C5EB4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0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6"/>
          </p:nvPr>
        </p:nvSpPr>
        <p:spPr/>
        <p:txBody>
          <a:bodyPr/>
          <a:p>
            <a:fld id="{4FF2FD0A-682F-4E7F-B7FC-86C1EE537BF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0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7CF55E13-AE0C-46B4-9617-5A89350F211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9"/>
          </p:nvPr>
        </p:nvSpPr>
        <p:spPr/>
        <p:txBody>
          <a:bodyPr/>
          <a:p>
            <a:fld id="{13E37FBB-E50B-4130-92C1-5C220B992B8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10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Default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2"/>
          </p:nvPr>
        </p:nvSpPr>
        <p:spPr/>
        <p:txBody>
          <a:bodyPr/>
          <a:p>
            <a:fld id="{EC47A56C-23F7-44A7-8162-13163DD6F69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Default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5"/>
          </p:nvPr>
        </p:nvSpPr>
        <p:spPr/>
        <p:txBody>
          <a:bodyPr/>
          <a:p>
            <a:fld id="{69B54D7E-397F-4FE9-8D3C-DE85838837D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8"/>
          </p:nvPr>
        </p:nvSpPr>
        <p:spPr/>
        <p:txBody>
          <a:bodyPr/>
          <a:p>
            <a:fld id="{577AB990-5552-49F0-B4B7-0ABA755091C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1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21"/>
          </p:nvPr>
        </p:nvSpPr>
        <p:spPr/>
        <p:txBody>
          <a:bodyPr/>
          <a:p>
            <a:fld id="{10DE27BD-2CC4-449C-99B9-8A2CF39A3B3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2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24"/>
          </p:nvPr>
        </p:nvSpPr>
        <p:spPr/>
        <p:txBody>
          <a:bodyPr/>
          <a:p>
            <a:fld id="{17F2CE92-D718-475C-BCA8-9D320D88802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25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27"/>
          </p:nvPr>
        </p:nvSpPr>
        <p:spPr/>
        <p:txBody>
          <a:bodyPr/>
          <a:p>
            <a:fld id="{DF5F82E5-9C7E-4C5C-8215-DE64E847902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28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0"/>
          </p:nvPr>
        </p:nvSpPr>
        <p:spPr/>
        <p:txBody>
          <a:bodyPr/>
          <a:p>
            <a:fld id="{3B306D26-A432-4A8B-9256-3B283F9F4AB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3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33"/>
          </p:nvPr>
        </p:nvSpPr>
        <p:spPr/>
        <p:txBody>
          <a:bodyPr/>
          <a:p>
            <a:fld id="{1216485B-AFB6-4512-A459-EA75B1BAA5E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3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35"/>
          </p:nvPr>
        </p:nvSpPr>
        <p:spPr/>
        <p:txBody>
          <a:bodyPr/>
          <a:p>
            <a:fld id="{83480F47-63DA-4EBF-9571-580275DC893A}" type="slidenum">
              <a:t>&lt;#&gt;</a:t>
            </a:fld>
          </a:p>
        </p:txBody>
      </p:sp>
      <p:sp>
        <p:nvSpPr>
          <p:cNvPr id="3" name="PlaceHolder 2"/>
          <p:cNvSpPr>
            <a:spLocks noGrp="1"/>
          </p:cNvSpPr>
          <p:nvPr>
            <p:ph type="dt" idx="23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E2F9DCE0-5F6B-4A41-945C-7A4CEC1D9F8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3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38"/>
          </p:nvPr>
        </p:nvSpPr>
        <p:spPr/>
        <p:txBody>
          <a:bodyPr/>
          <a:p>
            <a:fld id="{5519599A-583A-44FA-BEAA-C16F88FFBF6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3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4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41"/>
          </p:nvPr>
        </p:nvSpPr>
        <p:spPr/>
        <p:txBody>
          <a:bodyPr/>
          <a:p>
            <a:fld id="{5593D539-D652-4209-824F-711450D2DE7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4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4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44"/>
          </p:nvPr>
        </p:nvSpPr>
        <p:spPr/>
        <p:txBody>
          <a:bodyPr/>
          <a:p>
            <a:fld id="{9C8CBDBA-482D-4B95-9FC5-925EF2C1C47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45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4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47"/>
          </p:nvPr>
        </p:nvSpPr>
        <p:spPr/>
        <p:txBody>
          <a:bodyPr/>
          <a:p>
            <a:fld id="{BAC5F629-A494-4FEE-A577-1B6CC329C1A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48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4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50"/>
          </p:nvPr>
        </p:nvSpPr>
        <p:spPr/>
        <p:txBody>
          <a:bodyPr/>
          <a:p>
            <a:fld id="{BEAFA014-4668-4741-8556-AA8DCC59B43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5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5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53"/>
          </p:nvPr>
        </p:nvSpPr>
        <p:spPr/>
        <p:txBody>
          <a:bodyPr/>
          <a:p>
            <a:fld id="{92137959-9C4F-4C2F-B572-3811F2BCBEB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5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5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56"/>
          </p:nvPr>
        </p:nvSpPr>
        <p:spPr/>
        <p:txBody>
          <a:bodyPr/>
          <a:p>
            <a:fld id="{1A8DE45C-9A11-4E83-9A97-E03269DEF82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5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59"/>
          </p:nvPr>
        </p:nvSpPr>
        <p:spPr/>
        <p:txBody>
          <a:bodyPr/>
          <a:p>
            <a:fld id="{9572D5D0-4FC2-46ED-AA42-D8ADEF54E7E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60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6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62"/>
          </p:nvPr>
        </p:nvSpPr>
        <p:spPr/>
        <p:txBody>
          <a:bodyPr/>
          <a:p>
            <a:fld id="{DAF695E9-38A6-45D8-B2A8-52806B15D8E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6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009F4994-52B5-4202-B7ED-AAB9986B25F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31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32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33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4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5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6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8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9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40.xml.rels><?xml version="1.0" encoding="UTF-8"?>
<Relationships xmlns="http://schemas.openxmlformats.org/package/2006/relationships"><Relationship Id="rId1" Type="http://schemas.openxmlformats.org/officeDocument/2006/relationships/theme" Target="../theme/theme40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40.xml"/>
</Relationships>
</file>

<file path=ppt/slideMasters/_rels/slideMaster41.xml.rels><?xml version="1.0" encoding="UTF-8"?>
<Relationships xmlns="http://schemas.openxmlformats.org/package/2006/relationships"><Relationship Id="rId1" Type="http://schemas.openxmlformats.org/officeDocument/2006/relationships/theme" Target="../theme/theme41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41.xml"/>
</Relationships>
</file>

<file path=ppt/slideMasters/_rels/slideMaster42.xml.rels><?xml version="1.0" encoding="UTF-8"?>
<Relationships xmlns="http://schemas.openxmlformats.org/package/2006/relationships"><Relationship Id="rId1" Type="http://schemas.openxmlformats.org/officeDocument/2006/relationships/theme" Target="../theme/theme4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42.xml"/>
</Relationships>
</file>

<file path=ppt/slideMasters/_rels/slideMaster43.xml.rels><?xml version="1.0" encoding="UTF-8"?>
<Relationships xmlns="http://schemas.openxmlformats.org/package/2006/relationships"><Relationship Id="rId1" Type="http://schemas.openxmlformats.org/officeDocument/2006/relationships/theme" Target="../theme/theme43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43.xml"/>
</Relationships>
</file>

<file path=ppt/slideMasters/_rels/slideMaster44.xml.rels><?xml version="1.0" encoding="UTF-8"?>
<Relationships xmlns="http://schemas.openxmlformats.org/package/2006/relationships"><Relationship Id="rId1" Type="http://schemas.openxmlformats.org/officeDocument/2006/relationships/theme" Target="../theme/theme4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44.xml"/>
</Relationships>
</file>

<file path=ppt/slideMasters/_rels/slideMaster45.xml.rels><?xml version="1.0" encoding="UTF-8"?>
<Relationships xmlns="http://schemas.openxmlformats.org/package/2006/relationships"><Relationship Id="rId1" Type="http://schemas.openxmlformats.org/officeDocument/2006/relationships/theme" Target="../theme/theme45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45.xml"/>
</Relationships>
</file>

<file path=ppt/slideMasters/_rels/slideMaster46.xml.rels><?xml version="1.0" encoding="UTF-8"?>
<Relationships xmlns="http://schemas.openxmlformats.org/package/2006/relationships"><Relationship Id="rId1" Type="http://schemas.openxmlformats.org/officeDocument/2006/relationships/theme" Target="../theme/theme46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46.xml"/>
</Relationships>
</file>

<file path=ppt/slideMasters/_rels/slideMaster47.xml.rels><?xml version="1.0" encoding="UTF-8"?>
<Relationships xmlns="http://schemas.openxmlformats.org/package/2006/relationships"><Relationship Id="rId1" Type="http://schemas.openxmlformats.org/officeDocument/2006/relationships/theme" Target="../theme/theme47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47.xml"/>
</Relationships>
</file>

<file path=ppt/slideMasters/_rels/slideMaster48.xml.rels><?xml version="1.0" encoding="UTF-8"?>
<Relationships xmlns="http://schemas.openxmlformats.org/package/2006/relationships"><Relationship Id="rId1" Type="http://schemas.openxmlformats.org/officeDocument/2006/relationships/theme" Target="../theme/theme48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48.xml"/>
</Relationships>
</file>

<file path=ppt/slideMasters/_rels/slideMaster49.xml.rels><?xml version="1.0" encoding="UTF-8"?>
<Relationships xmlns="http://schemas.openxmlformats.org/package/2006/relationships"><Relationship Id="rId1" Type="http://schemas.openxmlformats.org/officeDocument/2006/relationships/theme" Target="../theme/theme49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49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50.xml.rels><?xml version="1.0" encoding="UTF-8"?>
<Relationships xmlns="http://schemas.openxmlformats.org/package/2006/relationships"><Relationship Id="rId1" Type="http://schemas.openxmlformats.org/officeDocument/2006/relationships/theme" Target="../theme/theme50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50.xml"/>
</Relationships>
</file>

<file path=ppt/slideMasters/_rels/slideMaster51.xml.rels><?xml version="1.0" encoding="UTF-8"?>
<Relationships xmlns="http://schemas.openxmlformats.org/package/2006/relationships"><Relationship Id="rId1" Type="http://schemas.openxmlformats.org/officeDocument/2006/relationships/theme" Target="../theme/theme51.xml"/><Relationship Id="rId2" Type="http://schemas.openxmlformats.org/officeDocument/2006/relationships/slideLayout" Target="../slideLayouts/slideLayout51.xml"/>
</Relationships>
</file>

<file path=ppt/slideMasters/_rels/slideMaster52.xml.rels><?xml version="1.0" encoding="UTF-8"?>
<Relationships xmlns="http://schemas.openxmlformats.org/package/2006/relationships"><Relationship Id="rId1" Type="http://schemas.openxmlformats.org/officeDocument/2006/relationships/theme" Target="../theme/theme52.xml"/><Relationship Id="rId2" Type="http://schemas.openxmlformats.org/officeDocument/2006/relationships/slideLayout" Target="../slideLayouts/slideLayout52.xml"/>
</Relationships>
</file>

<file path=ppt/slideMasters/_rels/slideMaster53.xml.rels><?xml version="1.0" encoding="UTF-8"?>
<Relationships xmlns="http://schemas.openxmlformats.org/package/2006/relationships"><Relationship Id="rId1" Type="http://schemas.openxmlformats.org/officeDocument/2006/relationships/theme" Target="../theme/theme53.xml"/><Relationship Id="rId2" Type="http://schemas.openxmlformats.org/officeDocument/2006/relationships/slideLayout" Target="../slideLayouts/slideLayout53.xml"/>
</Relationships>
</file>

<file path=ppt/slideMasters/_rels/slideMaster54.xml.rels><?xml version="1.0" encoding="UTF-8"?>
<Relationships xmlns="http://schemas.openxmlformats.org/package/2006/relationships"><Relationship Id="rId1" Type="http://schemas.openxmlformats.org/officeDocument/2006/relationships/theme" Target="../theme/theme54.xml"/><Relationship Id="rId2" Type="http://schemas.openxmlformats.org/officeDocument/2006/relationships/slideLayout" Target="../slideLayouts/slideLayout54.xml"/>
</Relationships>
</file>

<file path=ppt/slideMasters/_rels/slideMaster55.xml.rels><?xml version="1.0" encoding="UTF-8"?>
<Relationships xmlns="http://schemas.openxmlformats.org/package/2006/relationships"><Relationship Id="rId1" Type="http://schemas.openxmlformats.org/officeDocument/2006/relationships/theme" Target="../theme/theme55.xml"/><Relationship Id="rId2" Type="http://schemas.openxmlformats.org/officeDocument/2006/relationships/slideLayout" Target="../slideLayouts/slideLayout55.xml"/>
</Relationships>
</file>

<file path=ppt/slideMasters/_rels/slideMaster56.xml.rels><?xml version="1.0" encoding="UTF-8"?>
<Relationships xmlns="http://schemas.openxmlformats.org/package/2006/relationships"><Relationship Id="rId1" Type="http://schemas.openxmlformats.org/officeDocument/2006/relationships/theme" Target="../theme/theme56.xml"/><Relationship Id="rId2" Type="http://schemas.openxmlformats.org/officeDocument/2006/relationships/slideLayout" Target="../slideLayouts/slideLayout56.xml"/>
</Relationships>
</file>

<file path=ppt/slideMasters/_rels/slideMaster57.xml.rels><?xml version="1.0" encoding="UTF-8"?>
<Relationships xmlns="http://schemas.openxmlformats.org/package/2006/relationships"><Relationship Id="rId1" Type="http://schemas.openxmlformats.org/officeDocument/2006/relationships/theme" Target="../theme/theme57.xml"/><Relationship Id="rId2" Type="http://schemas.openxmlformats.org/officeDocument/2006/relationships/slideLayout" Target="../slideLayouts/slideLayout57.xml"/>
</Relationships>
</file>

<file path=ppt/slideMasters/_rels/slideMaster58.xml.rels><?xml version="1.0" encoding="UTF-8"?>
<Relationships xmlns="http://schemas.openxmlformats.org/package/2006/relationships"><Relationship Id="rId1" Type="http://schemas.openxmlformats.org/officeDocument/2006/relationships/theme" Target="../theme/theme58.xml"/><Relationship Id="rId2" Type="http://schemas.openxmlformats.org/officeDocument/2006/relationships/slideLayout" Target="../slideLayouts/slideLayout58.xml"/>
</Relationships>
</file>

<file path=ppt/slideMasters/_rels/slideMaster59.xml.rels><?xml version="1.0" encoding="UTF-8"?>
<Relationships xmlns="http://schemas.openxmlformats.org/package/2006/relationships"><Relationship Id="rId1" Type="http://schemas.openxmlformats.org/officeDocument/2006/relationships/theme" Target="../theme/theme59.xml"/><Relationship Id="rId2" Type="http://schemas.openxmlformats.org/officeDocument/2006/relationships/slideLayout" Target="../slideLayouts/slideLayout59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60.xml.rels><?xml version="1.0" encoding="UTF-8"?>
<Relationships xmlns="http://schemas.openxmlformats.org/package/2006/relationships"><Relationship Id="rId1" Type="http://schemas.openxmlformats.org/officeDocument/2006/relationships/theme" Target="../theme/theme60.xml"/><Relationship Id="rId2" Type="http://schemas.openxmlformats.org/officeDocument/2006/relationships/slideLayout" Target="../slideLayouts/slideLayout60.xml"/>
</Relationships>
</file>

<file path=ppt/slideMasters/_rels/slideMaster61.xml.rels><?xml version="1.0" encoding="UTF-8"?>
<Relationships xmlns="http://schemas.openxmlformats.org/package/2006/relationships"><Relationship Id="rId1" Type="http://schemas.openxmlformats.org/officeDocument/2006/relationships/theme" Target="../theme/theme61.xml"/><Relationship Id="rId2" Type="http://schemas.openxmlformats.org/officeDocument/2006/relationships/slideLayout" Target="../slideLayouts/slideLayout61.xml"/>
</Relationships>
</file>

<file path=ppt/slideMasters/_rels/slideMaster62.xml.rels><?xml version="1.0" encoding="UTF-8"?>
<Relationships xmlns="http://schemas.openxmlformats.org/package/2006/relationships"><Relationship Id="rId1" Type="http://schemas.openxmlformats.org/officeDocument/2006/relationships/theme" Target="../theme/theme62.xml"/><Relationship Id="rId2" Type="http://schemas.openxmlformats.org/officeDocument/2006/relationships/slideLayout" Target="../slideLayouts/slideLayout62.xml"/>
</Relationships>
</file>

<file path=ppt/slideMasters/_rels/slideMaster63.xml.rels><?xml version="1.0" encoding="UTF-8"?>
<Relationships xmlns="http://schemas.openxmlformats.org/package/2006/relationships"><Relationship Id="rId1" Type="http://schemas.openxmlformats.org/officeDocument/2006/relationships/theme" Target="../theme/theme63.xml"/><Relationship Id="rId2" Type="http://schemas.openxmlformats.org/officeDocument/2006/relationships/slideLayout" Target="../slideLayouts/slideLayout63.xml"/>
</Relationships>
</file>

<file path=ppt/slideMasters/_rels/slideMaster64.xml.rels><?xml version="1.0" encoding="UTF-8"?>
<Relationships xmlns="http://schemas.openxmlformats.org/package/2006/relationships"><Relationship Id="rId1" Type="http://schemas.openxmlformats.org/officeDocument/2006/relationships/theme" Target="../theme/theme64.xml"/><Relationship Id="rId2" Type="http://schemas.openxmlformats.org/officeDocument/2006/relationships/slideLayout" Target="../slideLayouts/slideLayout64.xml"/>
</Relationships>
</file>

<file path=ppt/slideMasters/_rels/slideMaster65.xml.rels><?xml version="1.0" encoding="UTF-8"?>
<Relationships xmlns="http://schemas.openxmlformats.org/package/2006/relationships"><Relationship Id="rId1" Type="http://schemas.openxmlformats.org/officeDocument/2006/relationships/theme" Target="../theme/theme65.xml"/><Relationship Id="rId2" Type="http://schemas.openxmlformats.org/officeDocument/2006/relationships/slideLayout" Target="../slideLayouts/slideLayout65.xml"/>
</Relationships>
</file>

<file path=ppt/slideMasters/_rels/slideMaster66.xml.rels><?xml version="1.0" encoding="UTF-8"?>
<Relationships xmlns="http://schemas.openxmlformats.org/package/2006/relationships"><Relationship Id="rId1" Type="http://schemas.openxmlformats.org/officeDocument/2006/relationships/theme" Target="../theme/theme66.xml"/><Relationship Id="rId2" Type="http://schemas.openxmlformats.org/officeDocument/2006/relationships/slideLayout" Target="../slideLayouts/slideLayout66.xml"/>
</Relationships>
</file>

<file path=ppt/slideMasters/_rels/slideMaster67.xml.rels><?xml version="1.0" encoding="UTF-8"?>
<Relationships xmlns="http://schemas.openxmlformats.org/package/2006/relationships"><Relationship Id="rId1" Type="http://schemas.openxmlformats.org/officeDocument/2006/relationships/theme" Target="../theme/theme67.xml"/><Relationship Id="rId2" Type="http://schemas.openxmlformats.org/officeDocument/2006/relationships/slideLayout" Target="../slideLayouts/slideLayout67.xml"/>
</Relationships>
</file>

<file path=ppt/slideMasters/_rels/slideMaster68.xml.rels><?xml version="1.0" encoding="UTF-8"?>
<Relationships xmlns="http://schemas.openxmlformats.org/package/2006/relationships"><Relationship Id="rId1" Type="http://schemas.openxmlformats.org/officeDocument/2006/relationships/theme" Target="../theme/theme68.xml"/><Relationship Id="rId2" Type="http://schemas.openxmlformats.org/officeDocument/2006/relationships/slideLayout" Target="../slideLayouts/slideLayout68.xml"/>
</Relationships>
</file>

<file path=ppt/slideMasters/_rels/slideMaster69.xml.rels><?xml version="1.0" encoding="UTF-8"?>
<Relationships xmlns="http://schemas.openxmlformats.org/package/2006/relationships"><Relationship Id="rId1" Type="http://schemas.openxmlformats.org/officeDocument/2006/relationships/theme" Target="../theme/theme69.xml"/><Relationship Id="rId2" Type="http://schemas.openxmlformats.org/officeDocument/2006/relationships/slideLayout" Target="../slideLayouts/slideLayout69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70.xml.rels><?xml version="1.0" encoding="UTF-8"?>
<Relationships xmlns="http://schemas.openxmlformats.org/package/2006/relationships"><Relationship Id="rId1" Type="http://schemas.openxmlformats.org/officeDocument/2006/relationships/theme" Target="../theme/theme70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7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slideLayout" Target="../slideLayouts/slideLayout70.xml"/>
</Relationships>
</file>

<file path=ppt/slideMasters/_rels/slideMaster71.xml.rels><?xml version="1.0" encoding="UTF-8"?>
<Relationships xmlns="http://schemas.openxmlformats.org/package/2006/relationships"><Relationship Id="rId1" Type="http://schemas.openxmlformats.org/officeDocument/2006/relationships/theme" Target="../theme/theme71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71.xml"/>
</Relationships>
</file>

<file path=ppt/slideMasters/_rels/slideMaster72.xml.rels><?xml version="1.0" encoding="UTF-8"?>
<Relationships xmlns="http://schemas.openxmlformats.org/package/2006/relationships"><Relationship Id="rId1" Type="http://schemas.openxmlformats.org/officeDocument/2006/relationships/theme" Target="../theme/theme72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72.xml"/>
</Relationships>
</file>

<file path=ppt/slideMasters/_rels/slideMaster73.xml.rels><?xml version="1.0" encoding="UTF-8"?>
<Relationships xmlns="http://schemas.openxmlformats.org/package/2006/relationships"><Relationship Id="rId1" Type="http://schemas.openxmlformats.org/officeDocument/2006/relationships/theme" Target="../theme/theme73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73.xml"/>
</Relationships>
</file>

<file path=ppt/slideMasters/_rels/slideMaster74.xml.rels><?xml version="1.0" encoding="UTF-8"?>
<Relationships xmlns="http://schemas.openxmlformats.org/package/2006/relationships"><Relationship Id="rId1" Type="http://schemas.openxmlformats.org/officeDocument/2006/relationships/theme" Target="../theme/theme74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74.xml"/>
</Relationships>
</file>

<file path=ppt/slideMasters/_rels/slideMaster75.xml.rels><?xml version="1.0" encoding="UTF-8"?>
<Relationships xmlns="http://schemas.openxmlformats.org/package/2006/relationships"><Relationship Id="rId1" Type="http://schemas.openxmlformats.org/officeDocument/2006/relationships/theme" Target="../theme/theme75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75.xml"/>
</Relationships>
</file>

<file path=ppt/slideMasters/_rels/slideMaster76.xml.rels><?xml version="1.0" encoding="UTF-8"?>
<Relationships xmlns="http://schemas.openxmlformats.org/package/2006/relationships"><Relationship Id="rId1" Type="http://schemas.openxmlformats.org/officeDocument/2006/relationships/theme" Target="../theme/theme76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76.xml"/>
</Relationships>
</file>

<file path=ppt/slideMasters/_rels/slideMaster77.xml.rels><?xml version="1.0" encoding="UTF-8"?>
<Relationships xmlns="http://schemas.openxmlformats.org/package/2006/relationships"><Relationship Id="rId1" Type="http://schemas.openxmlformats.org/officeDocument/2006/relationships/theme" Target="../theme/theme77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77.xml"/>
</Relationships>
</file>

<file path=ppt/slideMasters/_rels/slideMaster78.xml.rels><?xml version="1.0" encoding="UTF-8"?>
<Relationships xmlns="http://schemas.openxmlformats.org/package/2006/relationships"><Relationship Id="rId1" Type="http://schemas.openxmlformats.org/officeDocument/2006/relationships/theme" Target="../theme/theme78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78.xml"/>
</Relationships>
</file>

<file path=ppt/slideMasters/_rels/slideMaster79.xml.rels><?xml version="1.0" encoding="UTF-8"?>
<Relationships xmlns="http://schemas.openxmlformats.org/package/2006/relationships"><Relationship Id="rId1" Type="http://schemas.openxmlformats.org/officeDocument/2006/relationships/theme" Target="../theme/theme79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79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80.xml.rels><?xml version="1.0" encoding="UTF-8"?>
<Relationships xmlns="http://schemas.openxmlformats.org/package/2006/relationships"><Relationship Id="rId1" Type="http://schemas.openxmlformats.org/officeDocument/2006/relationships/theme" Target="../theme/theme80.xml"/><Relationship Id="rId2" Type="http://schemas.openxmlformats.org/officeDocument/2006/relationships/slideLayout" Target="../slideLayouts/slideLayout80.xml"/>
</Relationships>
</file>

<file path=ppt/slideMasters/_rels/slideMaster81.xml.rels><?xml version="1.0" encoding="UTF-8"?>
<Relationships xmlns="http://schemas.openxmlformats.org/package/2006/relationships"><Relationship Id="rId1" Type="http://schemas.openxmlformats.org/officeDocument/2006/relationships/theme" Target="../theme/theme81.xml"/><Relationship Id="rId2" Type="http://schemas.openxmlformats.org/officeDocument/2006/relationships/slideLayout" Target="../slideLayouts/slideLayout81.xml"/>
</Relationships>
</file>

<file path=ppt/slideMasters/_rels/slideMaster82.xml.rels><?xml version="1.0" encoding="UTF-8"?>
<Relationships xmlns="http://schemas.openxmlformats.org/package/2006/relationships"><Relationship Id="rId1" Type="http://schemas.openxmlformats.org/officeDocument/2006/relationships/theme" Target="../theme/theme82.xml"/><Relationship Id="rId2" Type="http://schemas.openxmlformats.org/officeDocument/2006/relationships/slideLayout" Target="../slideLayouts/slideLayout82.xml"/>
</Relationships>
</file>

<file path=ppt/slideMasters/_rels/slideMaster83.xml.rels><?xml version="1.0" encoding="UTF-8"?>
<Relationships xmlns="http://schemas.openxmlformats.org/package/2006/relationships"><Relationship Id="rId1" Type="http://schemas.openxmlformats.org/officeDocument/2006/relationships/theme" Target="../theme/theme83.xml"/><Relationship Id="rId2" Type="http://schemas.openxmlformats.org/officeDocument/2006/relationships/slideLayout" Target="../slideLayouts/slideLayout83.xml"/>
</Relationships>
</file>

<file path=ppt/slideMasters/_rels/slideMaster84.xml.rels><?xml version="1.0" encoding="UTF-8"?>
<Relationships xmlns="http://schemas.openxmlformats.org/package/2006/relationships"><Relationship Id="rId1" Type="http://schemas.openxmlformats.org/officeDocument/2006/relationships/theme" Target="../theme/theme84.xml"/><Relationship Id="rId2" Type="http://schemas.openxmlformats.org/officeDocument/2006/relationships/slideLayout" Target="../slideLayouts/slideLayout84.xml"/>
</Relationships>
</file>

<file path=ppt/slideMasters/_rels/slideMaster85.xml.rels><?xml version="1.0" encoding="UTF-8"?>
<Relationships xmlns="http://schemas.openxmlformats.org/package/2006/relationships"><Relationship Id="rId1" Type="http://schemas.openxmlformats.org/officeDocument/2006/relationships/theme" Target="../theme/theme85.xml"/><Relationship Id="rId2" Type="http://schemas.openxmlformats.org/officeDocument/2006/relationships/slideLayout" Target="../slideLayouts/slideLayout85.xml"/>
</Relationships>
</file>

<file path=ppt/slideMasters/_rels/slideMaster86.xml.rels><?xml version="1.0" encoding="UTF-8"?>
<Relationships xmlns="http://schemas.openxmlformats.org/package/2006/relationships"><Relationship Id="rId1" Type="http://schemas.openxmlformats.org/officeDocument/2006/relationships/theme" Target="../theme/theme86.xml"/><Relationship Id="rId2" Type="http://schemas.openxmlformats.org/officeDocument/2006/relationships/slideLayout" Target="../slideLayouts/slideLayout86.xml"/>
</Relationships>
</file>

<file path=ppt/slideMasters/_rels/slideMaster87.xml.rels><?xml version="1.0" encoding="UTF-8"?>
<Relationships xmlns="http://schemas.openxmlformats.org/package/2006/relationships"><Relationship Id="rId1" Type="http://schemas.openxmlformats.org/officeDocument/2006/relationships/theme" Target="../theme/theme87.xml"/><Relationship Id="rId2" Type="http://schemas.openxmlformats.org/officeDocument/2006/relationships/slideLayout" Target="../slideLayouts/slideLayout87.xml"/>
</Relationships>
</file>

<file path=ppt/slideMasters/_rels/slideMaster88.xml.rels><?xml version="1.0" encoding="UTF-8"?>
<Relationships xmlns="http://schemas.openxmlformats.org/package/2006/relationships"><Relationship Id="rId1" Type="http://schemas.openxmlformats.org/officeDocument/2006/relationships/theme" Target="../theme/theme88.xml"/><Relationship Id="rId2" Type="http://schemas.openxmlformats.org/officeDocument/2006/relationships/slideLayout" Target="../slideLayouts/slideLayout8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10000">
              <a:srgbClr val="6bd1ec"/>
            </a:gs>
            <a:gs pos="100000">
              <a:srgbClr val="06588e"/>
            </a:gs>
          </a:gsLst>
          <a:lin ang="612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6"/>
          <p:cNvGrpSpPr/>
          <p:nvPr/>
        </p:nvGrpSpPr>
        <p:grpSpPr>
          <a:xfrm>
            <a:off x="9206640" y="2963160"/>
            <a:ext cx="2982600" cy="3209760"/>
            <a:chOff x="9206640" y="2963160"/>
            <a:chExt cx="2982600" cy="3209760"/>
          </a:xfrm>
        </p:grpSpPr>
        <p:cxnSp>
          <p:nvCxnSpPr>
            <p:cNvPr id="1" name="Straight Connector 7"/>
            <p:cNvCxnSpPr/>
            <p:nvPr/>
          </p:nvCxnSpPr>
          <p:spPr>
            <a:xfrm flipH="1">
              <a:off x="11275920" y="2963160"/>
              <a:ext cx="913680" cy="91404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2" name="Straight Connector 8"/>
            <p:cNvCxnSpPr/>
            <p:nvPr/>
          </p:nvCxnSpPr>
          <p:spPr>
            <a:xfrm flipH="1">
              <a:off x="9206640" y="3190320"/>
              <a:ext cx="2982960" cy="298296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3" name="Straight Connector 9"/>
            <p:cNvCxnSpPr/>
            <p:nvPr/>
          </p:nvCxnSpPr>
          <p:spPr>
            <a:xfrm flipH="1">
              <a:off x="10292040" y="3285000"/>
              <a:ext cx="1897560" cy="189756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4" name="Straight Connector 10"/>
            <p:cNvCxnSpPr/>
            <p:nvPr/>
          </p:nvCxnSpPr>
          <p:spPr>
            <a:xfrm flipH="1">
              <a:off x="10442880" y="3130920"/>
              <a:ext cx="1746720" cy="174672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  <p:cxnSp>
          <p:nvCxnSpPr>
            <p:cNvPr id="5" name="Straight Connector 11"/>
            <p:cNvCxnSpPr/>
            <p:nvPr/>
          </p:nvCxnSpPr>
          <p:spPr>
            <a:xfrm flipH="1">
              <a:off x="10918800" y="3682800"/>
              <a:ext cx="1270800" cy="127116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</p:grpSp>
      <p:cxnSp>
        <p:nvCxnSpPr>
          <p:cNvPr id="6" name="Straight Connector 15"/>
          <p:cNvCxnSpPr/>
          <p:nvPr/>
        </p:nvCxnSpPr>
        <p:spPr>
          <a:xfrm flipH="1">
            <a:off x="8227800" y="8280"/>
            <a:ext cx="3810960" cy="3810960"/>
          </a:xfrm>
          <a:prstGeom prst="straightConnector1">
            <a:avLst/>
          </a:prstGeom>
          <a:ln cap="rnd" w="12700">
            <a:solidFill>
              <a:srgbClr val="ffffff"/>
            </a:solidFill>
            <a:round/>
          </a:ln>
        </p:spPr>
      </p:cxnSp>
      <p:cxnSp>
        <p:nvCxnSpPr>
          <p:cNvPr id="7" name="Straight Connector 16"/>
          <p:cNvCxnSpPr/>
          <p:nvPr/>
        </p:nvCxnSpPr>
        <p:spPr>
          <a:xfrm flipH="1">
            <a:off x="6108120" y="91440"/>
            <a:ext cx="6081480" cy="6081840"/>
          </a:xfrm>
          <a:prstGeom prst="straightConnector1">
            <a:avLst/>
          </a:prstGeom>
          <a:ln cap="rnd" w="12700">
            <a:solidFill>
              <a:srgbClr val="ffffff"/>
            </a:solidFill>
            <a:round/>
          </a:ln>
        </p:spPr>
      </p:cxnSp>
      <p:cxnSp>
        <p:nvCxnSpPr>
          <p:cNvPr id="8" name="Straight Connector 18"/>
          <p:cNvCxnSpPr/>
          <p:nvPr/>
        </p:nvCxnSpPr>
        <p:spPr>
          <a:xfrm flipH="1">
            <a:off x="7235640" y="228600"/>
            <a:ext cx="4953960" cy="4953960"/>
          </a:xfrm>
          <a:prstGeom prst="straightConnector1">
            <a:avLst/>
          </a:prstGeom>
          <a:ln cap="rnd" w="12700">
            <a:solidFill>
              <a:srgbClr val="ffffff"/>
            </a:solidFill>
            <a:round/>
          </a:ln>
        </p:spPr>
      </p:cxnSp>
      <p:cxnSp>
        <p:nvCxnSpPr>
          <p:cNvPr id="9" name="Straight Connector 20"/>
          <p:cNvCxnSpPr/>
          <p:nvPr/>
        </p:nvCxnSpPr>
        <p:spPr>
          <a:xfrm flipH="1">
            <a:off x="7335720" y="32040"/>
            <a:ext cx="4853880" cy="4854240"/>
          </a:xfrm>
          <a:prstGeom prst="straightConnector1">
            <a:avLst/>
          </a:prstGeom>
          <a:ln cap="rnd" w="31750">
            <a:solidFill>
              <a:srgbClr val="ffffff"/>
            </a:solidFill>
            <a:round/>
          </a:ln>
        </p:spPr>
      </p:cxnSp>
      <p:cxnSp>
        <p:nvCxnSpPr>
          <p:cNvPr id="10" name="Straight Connector 22"/>
          <p:cNvCxnSpPr/>
          <p:nvPr/>
        </p:nvCxnSpPr>
        <p:spPr>
          <a:xfrm flipH="1">
            <a:off x="7845120" y="609480"/>
            <a:ext cx="4344480" cy="4344480"/>
          </a:xfrm>
          <a:prstGeom prst="straightConnector1">
            <a:avLst/>
          </a:prstGeom>
          <a:ln cap="rnd" w="31750">
            <a:solidFill>
              <a:srgbClr val="ffffff"/>
            </a:solidFill>
            <a:round/>
          </a:ln>
        </p:spPr>
      </p:cxnSp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ftr" idx="1"/>
          </p:nvPr>
        </p:nvSpPr>
        <p:spPr>
          <a:xfrm>
            <a:off x="684360" y="6172200"/>
            <a:ext cx="7542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sldNum" idx="2"/>
          </p:nvPr>
        </p:nvSpPr>
        <p:spPr>
          <a:xfrm>
            <a:off x="10363320" y="5578560"/>
            <a:ext cx="1141200" cy="668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3200" spc="-1" strike="noStrike">
                <a:solidFill>
                  <a:schemeClr val="lt2">
                    <a:lumMod val="50000"/>
                  </a:schemeClr>
                </a:solidFill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265A1DDC-7898-457D-B3DB-416C19C8CE04}" type="slidenum">
              <a:rPr b="0" lang="en-US" sz="3200" spc="-1" strike="noStrike">
                <a:solidFill>
                  <a:schemeClr val="lt2">
                    <a:lumMod val="50000"/>
                  </a:schemeClr>
                </a:solidFill>
                <a:latin typeface="Century Gothic"/>
              </a:rPr>
              <a:t>&lt;number&gt;</a:t>
            </a:fld>
            <a:endParaRPr b="0" lang="en-IN" sz="3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dt" idx="3"/>
          </p:nvPr>
        </p:nvSpPr>
        <p:spPr>
          <a:xfrm>
            <a:off x="9904320" y="6172200"/>
            <a:ext cx="1599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10000">
              <a:srgbClr val="6bd1ec"/>
            </a:gs>
            <a:gs pos="100000">
              <a:srgbClr val="06588e"/>
            </a:gs>
          </a:gsLst>
          <a:lin ang="612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6"/>
          <p:cNvGrpSpPr/>
          <p:nvPr/>
        </p:nvGrpSpPr>
        <p:grpSpPr>
          <a:xfrm>
            <a:off x="9206640" y="2963160"/>
            <a:ext cx="2982600" cy="3209760"/>
            <a:chOff x="9206640" y="2963160"/>
            <a:chExt cx="2982600" cy="3209760"/>
          </a:xfrm>
        </p:grpSpPr>
        <p:cxnSp>
          <p:nvCxnSpPr>
            <p:cNvPr id="94" name="Straight Connector 7"/>
            <p:cNvCxnSpPr/>
            <p:nvPr/>
          </p:nvCxnSpPr>
          <p:spPr>
            <a:xfrm flipH="1">
              <a:off x="11275920" y="2963160"/>
              <a:ext cx="913680" cy="91404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95" name="Straight Connector 8"/>
            <p:cNvCxnSpPr/>
            <p:nvPr/>
          </p:nvCxnSpPr>
          <p:spPr>
            <a:xfrm flipH="1">
              <a:off x="9206640" y="3190320"/>
              <a:ext cx="2982960" cy="298296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96" name="Straight Connector 9"/>
            <p:cNvCxnSpPr/>
            <p:nvPr/>
          </p:nvCxnSpPr>
          <p:spPr>
            <a:xfrm flipH="1">
              <a:off x="10292040" y="3285000"/>
              <a:ext cx="1897560" cy="189756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97" name="Straight Connector 10"/>
            <p:cNvCxnSpPr/>
            <p:nvPr/>
          </p:nvCxnSpPr>
          <p:spPr>
            <a:xfrm flipH="1">
              <a:off x="10442880" y="3130920"/>
              <a:ext cx="1746720" cy="174672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  <p:cxnSp>
          <p:nvCxnSpPr>
            <p:cNvPr id="98" name="Straight Connector 11"/>
            <p:cNvCxnSpPr/>
            <p:nvPr/>
          </p:nvCxnSpPr>
          <p:spPr>
            <a:xfrm flipH="1">
              <a:off x="10918800" y="3682800"/>
              <a:ext cx="1270800" cy="127116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</p:grpSp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ftr" idx="28"/>
          </p:nvPr>
        </p:nvSpPr>
        <p:spPr>
          <a:xfrm>
            <a:off x="684360" y="6172200"/>
            <a:ext cx="7542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sldNum" idx="29"/>
          </p:nvPr>
        </p:nvSpPr>
        <p:spPr>
          <a:xfrm>
            <a:off x="10363320" y="5578560"/>
            <a:ext cx="1141200" cy="668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3200" spc="-1" strike="noStrike">
                <a:solidFill>
                  <a:schemeClr val="lt2">
                    <a:lumMod val="50000"/>
                  </a:schemeClr>
                </a:solidFill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BBD7353E-4EC0-46E7-89AA-CF929475E3FD}" type="slidenum">
              <a:rPr b="0" lang="en-US" sz="3200" spc="-1" strike="noStrike">
                <a:solidFill>
                  <a:schemeClr val="lt2">
                    <a:lumMod val="50000"/>
                  </a:schemeClr>
                </a:solidFill>
                <a:latin typeface="Century Gothic"/>
              </a:rPr>
              <a:t>&lt;number&gt;</a:t>
            </a:fld>
            <a:endParaRPr b="0" lang="en-IN" sz="3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3" name="PlaceHolder 5"/>
          <p:cNvSpPr>
            <a:spLocks noGrp="1"/>
          </p:cNvSpPr>
          <p:nvPr>
            <p:ph type="dt" idx="30"/>
          </p:nvPr>
        </p:nvSpPr>
        <p:spPr>
          <a:xfrm>
            <a:off x="9904320" y="6172200"/>
            <a:ext cx="1599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10000">
              <a:srgbClr val="6bd1ec"/>
            </a:gs>
            <a:gs pos="100000">
              <a:srgbClr val="06588e"/>
            </a:gs>
          </a:gsLst>
          <a:lin ang="612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6"/>
          <p:cNvGrpSpPr/>
          <p:nvPr/>
        </p:nvGrpSpPr>
        <p:grpSpPr>
          <a:xfrm>
            <a:off x="9206640" y="2963160"/>
            <a:ext cx="2982600" cy="3209760"/>
            <a:chOff x="9206640" y="2963160"/>
            <a:chExt cx="2982600" cy="3209760"/>
          </a:xfrm>
        </p:grpSpPr>
        <p:cxnSp>
          <p:nvCxnSpPr>
            <p:cNvPr id="107" name="Straight Connector 7"/>
            <p:cNvCxnSpPr/>
            <p:nvPr/>
          </p:nvCxnSpPr>
          <p:spPr>
            <a:xfrm flipH="1">
              <a:off x="11275920" y="2963160"/>
              <a:ext cx="913680" cy="91404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108" name="Straight Connector 8"/>
            <p:cNvCxnSpPr/>
            <p:nvPr/>
          </p:nvCxnSpPr>
          <p:spPr>
            <a:xfrm flipH="1">
              <a:off x="9206640" y="3190320"/>
              <a:ext cx="2982960" cy="298296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109" name="Straight Connector 9"/>
            <p:cNvCxnSpPr/>
            <p:nvPr/>
          </p:nvCxnSpPr>
          <p:spPr>
            <a:xfrm flipH="1">
              <a:off x="10292040" y="3285000"/>
              <a:ext cx="1897560" cy="189756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110" name="Straight Connector 10"/>
            <p:cNvCxnSpPr/>
            <p:nvPr/>
          </p:nvCxnSpPr>
          <p:spPr>
            <a:xfrm flipH="1">
              <a:off x="10442880" y="3130920"/>
              <a:ext cx="1746720" cy="174672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  <p:cxnSp>
          <p:nvCxnSpPr>
            <p:cNvPr id="111" name="Straight Connector 11"/>
            <p:cNvCxnSpPr/>
            <p:nvPr/>
          </p:nvCxnSpPr>
          <p:spPr>
            <a:xfrm flipH="1">
              <a:off x="10918800" y="3682800"/>
              <a:ext cx="1270800" cy="127116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</p:grpSp>
      <p:sp>
        <p:nvSpPr>
          <p:cNvPr id="112" name="PlaceHolder 1"/>
          <p:cNvSpPr>
            <a:spLocks noGrp="1"/>
          </p:cNvSpPr>
          <p:nvPr>
            <p:ph type="ftr" idx="31"/>
          </p:nvPr>
        </p:nvSpPr>
        <p:spPr>
          <a:xfrm>
            <a:off x="684360" y="6172200"/>
            <a:ext cx="7542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sldNum" idx="32"/>
          </p:nvPr>
        </p:nvSpPr>
        <p:spPr>
          <a:xfrm>
            <a:off x="10363320" y="5578560"/>
            <a:ext cx="1141200" cy="668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3200" spc="-1" strike="noStrike">
                <a:solidFill>
                  <a:schemeClr val="lt2">
                    <a:lumMod val="50000"/>
                  </a:schemeClr>
                </a:solidFill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B47124B6-6463-4DD0-A745-9BC1E6365A09}" type="slidenum">
              <a:rPr b="0" lang="en-US" sz="3200" spc="-1" strike="noStrike">
                <a:solidFill>
                  <a:schemeClr val="lt2">
                    <a:lumMod val="50000"/>
                  </a:schemeClr>
                </a:solidFill>
                <a:latin typeface="Century Gothic"/>
              </a:rPr>
              <a:t>&lt;number&gt;</a:t>
            </a:fld>
            <a:endParaRPr b="0" lang="en-IN" sz="3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dt" idx="33"/>
          </p:nvPr>
        </p:nvSpPr>
        <p:spPr>
          <a:xfrm>
            <a:off x="9904320" y="6172200"/>
            <a:ext cx="1599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10000">
              <a:srgbClr val="6bd1ec"/>
            </a:gs>
            <a:gs pos="100000">
              <a:srgbClr val="06588e"/>
            </a:gs>
          </a:gsLst>
          <a:lin ang="612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6"/>
          <p:cNvGrpSpPr/>
          <p:nvPr/>
        </p:nvGrpSpPr>
        <p:grpSpPr>
          <a:xfrm>
            <a:off x="9206640" y="2963160"/>
            <a:ext cx="2982600" cy="3209760"/>
            <a:chOff x="9206640" y="2963160"/>
            <a:chExt cx="2982600" cy="3209760"/>
          </a:xfrm>
        </p:grpSpPr>
        <p:cxnSp>
          <p:nvCxnSpPr>
            <p:cNvPr id="116" name="Straight Connector 7"/>
            <p:cNvCxnSpPr/>
            <p:nvPr/>
          </p:nvCxnSpPr>
          <p:spPr>
            <a:xfrm flipH="1">
              <a:off x="11275920" y="2963160"/>
              <a:ext cx="913680" cy="91404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117" name="Straight Connector 8"/>
            <p:cNvCxnSpPr/>
            <p:nvPr/>
          </p:nvCxnSpPr>
          <p:spPr>
            <a:xfrm flipH="1">
              <a:off x="9206640" y="3190320"/>
              <a:ext cx="2982960" cy="298296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118" name="Straight Connector 9"/>
            <p:cNvCxnSpPr/>
            <p:nvPr/>
          </p:nvCxnSpPr>
          <p:spPr>
            <a:xfrm flipH="1">
              <a:off x="10292040" y="3285000"/>
              <a:ext cx="1897560" cy="189756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119" name="Straight Connector 10"/>
            <p:cNvCxnSpPr/>
            <p:nvPr/>
          </p:nvCxnSpPr>
          <p:spPr>
            <a:xfrm flipH="1">
              <a:off x="10442880" y="3130920"/>
              <a:ext cx="1746720" cy="174672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  <p:cxnSp>
          <p:nvCxnSpPr>
            <p:cNvPr id="120" name="Straight Connector 11"/>
            <p:cNvCxnSpPr/>
            <p:nvPr/>
          </p:nvCxnSpPr>
          <p:spPr>
            <a:xfrm flipH="1">
              <a:off x="10918800" y="3682800"/>
              <a:ext cx="1270800" cy="127116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</p:grpSp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ftr" idx="34"/>
          </p:nvPr>
        </p:nvSpPr>
        <p:spPr>
          <a:xfrm>
            <a:off x="684360" y="6172200"/>
            <a:ext cx="7542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sldNum" idx="35"/>
          </p:nvPr>
        </p:nvSpPr>
        <p:spPr>
          <a:xfrm>
            <a:off x="10363320" y="5578560"/>
            <a:ext cx="1141200" cy="668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3200" spc="-1" strike="noStrike">
                <a:solidFill>
                  <a:schemeClr val="lt2">
                    <a:lumMod val="50000"/>
                  </a:schemeClr>
                </a:solidFill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FF2C0DF6-63EF-4EC7-B6A0-3A491E0E51D5}" type="slidenum">
              <a:rPr b="0" lang="en-US" sz="3200" spc="-1" strike="noStrike">
                <a:solidFill>
                  <a:schemeClr val="lt2">
                    <a:lumMod val="50000"/>
                  </a:schemeClr>
                </a:solidFill>
                <a:latin typeface="Century Gothic"/>
              </a:rPr>
              <a:t>&lt;number&gt;</a:t>
            </a:fld>
            <a:endParaRPr b="0" lang="en-IN" sz="3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6" name="PlaceHolder 6"/>
          <p:cNvSpPr>
            <a:spLocks noGrp="1"/>
          </p:cNvSpPr>
          <p:nvPr>
            <p:ph type="dt" idx="36"/>
          </p:nvPr>
        </p:nvSpPr>
        <p:spPr>
          <a:xfrm>
            <a:off x="9904320" y="6172200"/>
            <a:ext cx="1599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10000">
              <a:srgbClr val="6bd1ec"/>
            </a:gs>
            <a:gs pos="100000">
              <a:srgbClr val="06588e"/>
            </a:gs>
          </a:gsLst>
          <a:lin ang="612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oup 6"/>
          <p:cNvGrpSpPr/>
          <p:nvPr/>
        </p:nvGrpSpPr>
        <p:grpSpPr>
          <a:xfrm>
            <a:off x="9206640" y="2963160"/>
            <a:ext cx="2982600" cy="3209760"/>
            <a:chOff x="9206640" y="2963160"/>
            <a:chExt cx="2982600" cy="3209760"/>
          </a:xfrm>
        </p:grpSpPr>
        <p:cxnSp>
          <p:nvCxnSpPr>
            <p:cNvPr id="131" name="Straight Connector 7"/>
            <p:cNvCxnSpPr/>
            <p:nvPr/>
          </p:nvCxnSpPr>
          <p:spPr>
            <a:xfrm flipH="1">
              <a:off x="11275920" y="2963160"/>
              <a:ext cx="913680" cy="91404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132" name="Straight Connector 8"/>
            <p:cNvCxnSpPr/>
            <p:nvPr/>
          </p:nvCxnSpPr>
          <p:spPr>
            <a:xfrm flipH="1">
              <a:off x="9206640" y="3190320"/>
              <a:ext cx="2982960" cy="298296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133" name="Straight Connector 9"/>
            <p:cNvCxnSpPr/>
            <p:nvPr/>
          </p:nvCxnSpPr>
          <p:spPr>
            <a:xfrm flipH="1">
              <a:off x="10292040" y="3285000"/>
              <a:ext cx="1897560" cy="189756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134" name="Straight Connector 10"/>
            <p:cNvCxnSpPr/>
            <p:nvPr/>
          </p:nvCxnSpPr>
          <p:spPr>
            <a:xfrm flipH="1">
              <a:off x="10442880" y="3130920"/>
              <a:ext cx="1746720" cy="174672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  <p:cxnSp>
          <p:nvCxnSpPr>
            <p:cNvPr id="135" name="Straight Connector 11"/>
            <p:cNvCxnSpPr/>
            <p:nvPr/>
          </p:nvCxnSpPr>
          <p:spPr>
            <a:xfrm flipH="1">
              <a:off x="10918800" y="3682800"/>
              <a:ext cx="1270800" cy="127116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</p:grpSp>
      <p:sp>
        <p:nvSpPr>
          <p:cNvPr id="136" name="PlaceHolder 1"/>
          <p:cNvSpPr>
            <a:spLocks noGrp="1"/>
          </p:cNvSpPr>
          <p:nvPr>
            <p:ph type="ftr" idx="37"/>
          </p:nvPr>
        </p:nvSpPr>
        <p:spPr>
          <a:xfrm>
            <a:off x="684360" y="6172200"/>
            <a:ext cx="7542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sldNum" idx="38"/>
          </p:nvPr>
        </p:nvSpPr>
        <p:spPr>
          <a:xfrm>
            <a:off x="10363320" y="5578560"/>
            <a:ext cx="1141200" cy="668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3200" spc="-1" strike="noStrike">
                <a:solidFill>
                  <a:schemeClr val="lt2">
                    <a:lumMod val="50000"/>
                  </a:schemeClr>
                </a:solidFill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7E477378-4EB5-4679-B2B7-5353D262D8B2}" type="slidenum">
              <a:rPr b="0" lang="en-US" sz="3200" spc="-1" strike="noStrike">
                <a:solidFill>
                  <a:schemeClr val="lt2">
                    <a:lumMod val="50000"/>
                  </a:schemeClr>
                </a:solidFill>
                <a:latin typeface="Century Gothic"/>
              </a:rPr>
              <a:t>&lt;number&gt;</a:t>
            </a:fld>
            <a:endParaRPr b="0" lang="en-IN" sz="3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dt" idx="39"/>
          </p:nvPr>
        </p:nvSpPr>
        <p:spPr>
          <a:xfrm>
            <a:off x="9904320" y="6172200"/>
            <a:ext cx="1599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10000">
              <a:srgbClr val="6bd1ec"/>
            </a:gs>
            <a:gs pos="100000">
              <a:srgbClr val="06588e"/>
            </a:gs>
          </a:gsLst>
          <a:lin ang="612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roup 6"/>
          <p:cNvGrpSpPr/>
          <p:nvPr/>
        </p:nvGrpSpPr>
        <p:grpSpPr>
          <a:xfrm>
            <a:off x="9206640" y="2963160"/>
            <a:ext cx="2982600" cy="3209760"/>
            <a:chOff x="9206640" y="2963160"/>
            <a:chExt cx="2982600" cy="3209760"/>
          </a:xfrm>
        </p:grpSpPr>
        <p:cxnSp>
          <p:nvCxnSpPr>
            <p:cNvPr id="140" name="Straight Connector 7"/>
            <p:cNvCxnSpPr/>
            <p:nvPr/>
          </p:nvCxnSpPr>
          <p:spPr>
            <a:xfrm flipH="1">
              <a:off x="11275920" y="2963160"/>
              <a:ext cx="913680" cy="91404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141" name="Straight Connector 8"/>
            <p:cNvCxnSpPr/>
            <p:nvPr/>
          </p:nvCxnSpPr>
          <p:spPr>
            <a:xfrm flipH="1">
              <a:off x="9206640" y="3190320"/>
              <a:ext cx="2982960" cy="298296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142" name="Straight Connector 9"/>
            <p:cNvCxnSpPr/>
            <p:nvPr/>
          </p:nvCxnSpPr>
          <p:spPr>
            <a:xfrm flipH="1">
              <a:off x="10292040" y="3285000"/>
              <a:ext cx="1897560" cy="189756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143" name="Straight Connector 10"/>
            <p:cNvCxnSpPr/>
            <p:nvPr/>
          </p:nvCxnSpPr>
          <p:spPr>
            <a:xfrm flipH="1">
              <a:off x="10442880" y="3130920"/>
              <a:ext cx="1746720" cy="174672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  <p:cxnSp>
          <p:nvCxnSpPr>
            <p:cNvPr id="144" name="Straight Connector 11"/>
            <p:cNvCxnSpPr/>
            <p:nvPr/>
          </p:nvCxnSpPr>
          <p:spPr>
            <a:xfrm flipH="1">
              <a:off x="10918800" y="3682800"/>
              <a:ext cx="1270800" cy="127116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</p:grpSp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ftr" idx="40"/>
          </p:nvPr>
        </p:nvSpPr>
        <p:spPr>
          <a:xfrm>
            <a:off x="684360" y="6172200"/>
            <a:ext cx="7542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sldNum" idx="41"/>
          </p:nvPr>
        </p:nvSpPr>
        <p:spPr>
          <a:xfrm>
            <a:off x="10363320" y="5578560"/>
            <a:ext cx="1141200" cy="668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3200" spc="-1" strike="noStrike">
                <a:solidFill>
                  <a:schemeClr val="lt2">
                    <a:lumMod val="50000"/>
                  </a:schemeClr>
                </a:solidFill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20E2F213-BF77-4B1F-9734-F74F8C8EFB46}" type="slidenum">
              <a:rPr b="0" lang="en-US" sz="3200" spc="-1" strike="noStrike">
                <a:solidFill>
                  <a:schemeClr val="lt2">
                    <a:lumMod val="50000"/>
                  </a:schemeClr>
                </a:solidFill>
                <a:latin typeface="Century Gothic"/>
              </a:rPr>
              <a:t>&lt;number&gt;</a:t>
            </a:fld>
            <a:endParaRPr b="0" lang="en-IN" sz="3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dt" idx="42"/>
          </p:nvPr>
        </p:nvSpPr>
        <p:spPr>
          <a:xfrm>
            <a:off x="9904320" y="6172200"/>
            <a:ext cx="1599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10000">
              <a:srgbClr val="6bd1ec"/>
            </a:gs>
            <a:gs pos="100000">
              <a:srgbClr val="06588e"/>
            </a:gs>
          </a:gsLst>
          <a:lin ang="612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6"/>
          <p:cNvGrpSpPr/>
          <p:nvPr/>
        </p:nvGrpSpPr>
        <p:grpSpPr>
          <a:xfrm>
            <a:off x="9206640" y="2963160"/>
            <a:ext cx="2982600" cy="3209760"/>
            <a:chOff x="9206640" y="2963160"/>
            <a:chExt cx="2982600" cy="3209760"/>
          </a:xfrm>
        </p:grpSpPr>
        <p:cxnSp>
          <p:nvCxnSpPr>
            <p:cNvPr id="151" name="Straight Connector 7"/>
            <p:cNvCxnSpPr/>
            <p:nvPr/>
          </p:nvCxnSpPr>
          <p:spPr>
            <a:xfrm flipH="1">
              <a:off x="11275920" y="2963160"/>
              <a:ext cx="913680" cy="91404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152" name="Straight Connector 8"/>
            <p:cNvCxnSpPr/>
            <p:nvPr/>
          </p:nvCxnSpPr>
          <p:spPr>
            <a:xfrm flipH="1">
              <a:off x="9206640" y="3190320"/>
              <a:ext cx="2982960" cy="298296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153" name="Straight Connector 9"/>
            <p:cNvCxnSpPr/>
            <p:nvPr/>
          </p:nvCxnSpPr>
          <p:spPr>
            <a:xfrm flipH="1">
              <a:off x="10292040" y="3285000"/>
              <a:ext cx="1897560" cy="189756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154" name="Straight Connector 10"/>
            <p:cNvCxnSpPr/>
            <p:nvPr/>
          </p:nvCxnSpPr>
          <p:spPr>
            <a:xfrm flipH="1">
              <a:off x="10442880" y="3130920"/>
              <a:ext cx="1746720" cy="174672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  <p:cxnSp>
          <p:nvCxnSpPr>
            <p:cNvPr id="155" name="Straight Connector 11"/>
            <p:cNvCxnSpPr/>
            <p:nvPr/>
          </p:nvCxnSpPr>
          <p:spPr>
            <a:xfrm flipH="1">
              <a:off x="10918800" y="3682800"/>
              <a:ext cx="1270800" cy="127116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</p:grpSp>
      <p:sp>
        <p:nvSpPr>
          <p:cNvPr id="156" name="PlaceHolder 1"/>
          <p:cNvSpPr>
            <a:spLocks noGrp="1"/>
          </p:cNvSpPr>
          <p:nvPr>
            <p:ph type="ftr" idx="43"/>
          </p:nvPr>
        </p:nvSpPr>
        <p:spPr>
          <a:xfrm>
            <a:off x="684360" y="6172200"/>
            <a:ext cx="7542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sldNum" idx="44"/>
          </p:nvPr>
        </p:nvSpPr>
        <p:spPr>
          <a:xfrm>
            <a:off x="10363320" y="5578560"/>
            <a:ext cx="1141200" cy="668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3200" spc="-1" strike="noStrike">
                <a:solidFill>
                  <a:schemeClr val="lt2">
                    <a:lumMod val="50000"/>
                  </a:schemeClr>
                </a:solidFill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ED79E315-33A4-4341-A7E2-A9FD16E57618}" type="slidenum">
              <a:rPr b="0" lang="en-US" sz="3200" spc="-1" strike="noStrike">
                <a:solidFill>
                  <a:schemeClr val="lt2">
                    <a:lumMod val="50000"/>
                  </a:schemeClr>
                </a:solidFill>
                <a:latin typeface="Century Gothic"/>
              </a:rPr>
              <a:t>&lt;number&gt;</a:t>
            </a:fld>
            <a:endParaRPr b="0" lang="en-IN" sz="3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dt" idx="45"/>
          </p:nvPr>
        </p:nvSpPr>
        <p:spPr>
          <a:xfrm>
            <a:off x="9904320" y="6172200"/>
            <a:ext cx="1599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10000">
              <a:srgbClr val="6bd1ec"/>
            </a:gs>
            <a:gs pos="100000">
              <a:srgbClr val="06588e"/>
            </a:gs>
          </a:gsLst>
          <a:lin ang="612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6"/>
          <p:cNvGrpSpPr/>
          <p:nvPr/>
        </p:nvGrpSpPr>
        <p:grpSpPr>
          <a:xfrm>
            <a:off x="9206640" y="2963160"/>
            <a:ext cx="2982600" cy="3209760"/>
            <a:chOff x="9206640" y="2963160"/>
            <a:chExt cx="2982600" cy="3209760"/>
          </a:xfrm>
        </p:grpSpPr>
        <p:cxnSp>
          <p:nvCxnSpPr>
            <p:cNvPr id="160" name="Straight Connector 7"/>
            <p:cNvCxnSpPr/>
            <p:nvPr/>
          </p:nvCxnSpPr>
          <p:spPr>
            <a:xfrm flipH="1">
              <a:off x="11275920" y="2963160"/>
              <a:ext cx="913680" cy="91404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161" name="Straight Connector 8"/>
            <p:cNvCxnSpPr/>
            <p:nvPr/>
          </p:nvCxnSpPr>
          <p:spPr>
            <a:xfrm flipH="1">
              <a:off x="9206640" y="3190320"/>
              <a:ext cx="2982960" cy="298296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162" name="Straight Connector 9"/>
            <p:cNvCxnSpPr/>
            <p:nvPr/>
          </p:nvCxnSpPr>
          <p:spPr>
            <a:xfrm flipH="1">
              <a:off x="10292040" y="3285000"/>
              <a:ext cx="1897560" cy="189756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163" name="Straight Connector 10"/>
            <p:cNvCxnSpPr/>
            <p:nvPr/>
          </p:nvCxnSpPr>
          <p:spPr>
            <a:xfrm flipH="1">
              <a:off x="10442880" y="3130920"/>
              <a:ext cx="1746720" cy="174672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  <p:cxnSp>
          <p:nvCxnSpPr>
            <p:cNvPr id="164" name="Straight Connector 11"/>
            <p:cNvCxnSpPr/>
            <p:nvPr/>
          </p:nvCxnSpPr>
          <p:spPr>
            <a:xfrm flipH="1">
              <a:off x="10918800" y="3682800"/>
              <a:ext cx="1270800" cy="127116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</p:grpSp>
      <p:sp>
        <p:nvSpPr>
          <p:cNvPr id="165" name="PlaceHolder 1"/>
          <p:cNvSpPr>
            <a:spLocks noGrp="1"/>
          </p:cNvSpPr>
          <p:nvPr>
            <p:ph type="ftr" idx="46"/>
          </p:nvPr>
        </p:nvSpPr>
        <p:spPr>
          <a:xfrm>
            <a:off x="684360" y="6172200"/>
            <a:ext cx="7542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sldNum" idx="47"/>
          </p:nvPr>
        </p:nvSpPr>
        <p:spPr>
          <a:xfrm>
            <a:off x="10363320" y="5578560"/>
            <a:ext cx="1141200" cy="668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3200" spc="-1" strike="noStrike">
                <a:solidFill>
                  <a:schemeClr val="lt2">
                    <a:lumMod val="50000"/>
                  </a:schemeClr>
                </a:solidFill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5AA68734-E6BA-409E-840B-1A60452E2596}" type="slidenum">
              <a:rPr b="0" lang="en-US" sz="3200" spc="-1" strike="noStrike">
                <a:solidFill>
                  <a:schemeClr val="lt2">
                    <a:lumMod val="50000"/>
                  </a:schemeClr>
                </a:solidFill>
                <a:latin typeface="Century Gothic"/>
              </a:rPr>
              <a:t>&lt;number&gt;</a:t>
            </a:fld>
            <a:endParaRPr b="0" lang="en-IN" sz="3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dt" idx="48"/>
          </p:nvPr>
        </p:nvSpPr>
        <p:spPr>
          <a:xfrm>
            <a:off x="9904320" y="6172200"/>
            <a:ext cx="1599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10000">
              <a:srgbClr val="6bd1ec"/>
            </a:gs>
            <a:gs pos="100000">
              <a:srgbClr val="06588e"/>
            </a:gs>
          </a:gsLst>
          <a:lin ang="612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roup 6"/>
          <p:cNvGrpSpPr/>
          <p:nvPr/>
        </p:nvGrpSpPr>
        <p:grpSpPr>
          <a:xfrm>
            <a:off x="9206640" y="2963160"/>
            <a:ext cx="2982600" cy="3209760"/>
            <a:chOff x="9206640" y="2963160"/>
            <a:chExt cx="2982600" cy="3209760"/>
          </a:xfrm>
        </p:grpSpPr>
        <p:cxnSp>
          <p:nvCxnSpPr>
            <p:cNvPr id="169" name="Straight Connector 7"/>
            <p:cNvCxnSpPr/>
            <p:nvPr/>
          </p:nvCxnSpPr>
          <p:spPr>
            <a:xfrm flipH="1">
              <a:off x="11275920" y="2963160"/>
              <a:ext cx="913680" cy="91404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170" name="Straight Connector 8"/>
            <p:cNvCxnSpPr/>
            <p:nvPr/>
          </p:nvCxnSpPr>
          <p:spPr>
            <a:xfrm flipH="1">
              <a:off x="9206640" y="3190320"/>
              <a:ext cx="2982960" cy="298296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171" name="Straight Connector 9"/>
            <p:cNvCxnSpPr/>
            <p:nvPr/>
          </p:nvCxnSpPr>
          <p:spPr>
            <a:xfrm flipH="1">
              <a:off x="10292040" y="3285000"/>
              <a:ext cx="1897560" cy="189756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172" name="Straight Connector 10"/>
            <p:cNvCxnSpPr/>
            <p:nvPr/>
          </p:nvCxnSpPr>
          <p:spPr>
            <a:xfrm flipH="1">
              <a:off x="10442880" y="3130920"/>
              <a:ext cx="1746720" cy="174672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  <p:cxnSp>
          <p:nvCxnSpPr>
            <p:cNvPr id="173" name="Straight Connector 11"/>
            <p:cNvCxnSpPr/>
            <p:nvPr/>
          </p:nvCxnSpPr>
          <p:spPr>
            <a:xfrm flipH="1">
              <a:off x="10918800" y="3682800"/>
              <a:ext cx="1270800" cy="127116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</p:grpSp>
      <p:sp>
        <p:nvSpPr>
          <p:cNvPr id="174" name="PlaceHolder 1"/>
          <p:cNvSpPr>
            <a:spLocks noGrp="1"/>
          </p:cNvSpPr>
          <p:nvPr>
            <p:ph type="ftr" idx="49"/>
          </p:nvPr>
        </p:nvSpPr>
        <p:spPr>
          <a:xfrm>
            <a:off x="684360" y="6172200"/>
            <a:ext cx="7542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sldNum" idx="50"/>
          </p:nvPr>
        </p:nvSpPr>
        <p:spPr>
          <a:xfrm>
            <a:off x="10363320" y="5578560"/>
            <a:ext cx="1141200" cy="668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3200" spc="-1" strike="noStrike">
                <a:solidFill>
                  <a:schemeClr val="lt2">
                    <a:lumMod val="50000"/>
                  </a:schemeClr>
                </a:solidFill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CCF0760B-FDB5-4FAC-A97D-06B513FFC24F}" type="slidenum">
              <a:rPr b="0" lang="en-US" sz="3200" spc="-1" strike="noStrike">
                <a:solidFill>
                  <a:schemeClr val="lt2">
                    <a:lumMod val="50000"/>
                  </a:schemeClr>
                </a:solidFill>
                <a:latin typeface="Century Gothic"/>
              </a:rPr>
              <a:t>&lt;number&gt;</a:t>
            </a:fld>
            <a:endParaRPr b="0" lang="en-IN" sz="3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dt" idx="51"/>
          </p:nvPr>
        </p:nvSpPr>
        <p:spPr>
          <a:xfrm>
            <a:off x="9904320" y="6172200"/>
            <a:ext cx="1599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ftr" idx="52"/>
          </p:nvPr>
        </p:nvSpPr>
        <p:spPr>
          <a:xfrm>
            <a:off x="913680" y="5883120"/>
            <a:ext cx="66718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sldNum" idx="53"/>
          </p:nvPr>
        </p:nvSpPr>
        <p:spPr>
          <a:xfrm>
            <a:off x="10514160" y="5883120"/>
            <a:ext cx="7524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1">
                    <a:tint val="75000"/>
                  </a:schemeClr>
                </a:solidFill>
                <a:latin typeface="Rockwel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2E0A3D4C-834A-4669-9F21-74E5DD5ECA4C}" type="slidenum">
              <a:rPr b="0" lang="en-US" sz="1000" spc="-1" strike="noStrike">
                <a:solidFill>
                  <a:schemeClr val="dk1">
                    <a:tint val="75000"/>
                  </a:schemeClr>
                </a:solidFill>
                <a:latin typeface="Rockwell"/>
              </a:rPr>
              <a:t>&lt;number&gt;</a:t>
            </a:fld>
            <a:endParaRPr b="0" lang="en-IN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dt" idx="54"/>
          </p:nvPr>
        </p:nvSpPr>
        <p:spPr>
          <a:xfrm>
            <a:off x="7678800" y="58831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3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ftr" idx="55"/>
          </p:nvPr>
        </p:nvSpPr>
        <p:spPr>
          <a:xfrm>
            <a:off x="913680" y="5883120"/>
            <a:ext cx="66718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sldNum" idx="56"/>
          </p:nvPr>
        </p:nvSpPr>
        <p:spPr>
          <a:xfrm>
            <a:off x="10514160" y="5883120"/>
            <a:ext cx="7524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1">
                    <a:tint val="75000"/>
                  </a:schemeClr>
                </a:solidFill>
                <a:latin typeface="Rockwel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C6832BA3-BB4D-49E5-8EC6-A05743F36FFE}" type="slidenum">
              <a:rPr b="0" lang="en-US" sz="1000" spc="-1" strike="noStrike">
                <a:solidFill>
                  <a:schemeClr val="dk1">
                    <a:tint val="75000"/>
                  </a:schemeClr>
                </a:solidFill>
                <a:latin typeface="Rockwell"/>
              </a:rPr>
              <a:t>&lt;number&gt;</a:t>
            </a:fld>
            <a:endParaRPr b="0" lang="en-IN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dt" idx="57"/>
          </p:nvPr>
        </p:nvSpPr>
        <p:spPr>
          <a:xfrm>
            <a:off x="7678800" y="58831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10000">
              <a:srgbClr val="6bd1ec"/>
            </a:gs>
            <a:gs pos="100000">
              <a:srgbClr val="06588e"/>
            </a:gs>
          </a:gsLst>
          <a:lin ang="612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6"/>
          <p:cNvGrpSpPr/>
          <p:nvPr/>
        </p:nvGrpSpPr>
        <p:grpSpPr>
          <a:xfrm>
            <a:off x="9206640" y="2963160"/>
            <a:ext cx="2982600" cy="3209760"/>
            <a:chOff x="9206640" y="2963160"/>
            <a:chExt cx="2982600" cy="3209760"/>
          </a:xfrm>
        </p:grpSpPr>
        <p:cxnSp>
          <p:nvCxnSpPr>
            <p:cNvPr id="18" name="Straight Connector 7"/>
            <p:cNvCxnSpPr/>
            <p:nvPr/>
          </p:nvCxnSpPr>
          <p:spPr>
            <a:xfrm flipH="1">
              <a:off x="11275920" y="2963160"/>
              <a:ext cx="913680" cy="91404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19" name="Straight Connector 8"/>
            <p:cNvCxnSpPr/>
            <p:nvPr/>
          </p:nvCxnSpPr>
          <p:spPr>
            <a:xfrm flipH="1">
              <a:off x="9206640" y="3190320"/>
              <a:ext cx="2982960" cy="298296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20" name="Straight Connector 9"/>
            <p:cNvCxnSpPr/>
            <p:nvPr/>
          </p:nvCxnSpPr>
          <p:spPr>
            <a:xfrm flipH="1">
              <a:off x="10292040" y="3285000"/>
              <a:ext cx="1897560" cy="189756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21" name="Straight Connector 10"/>
            <p:cNvCxnSpPr/>
            <p:nvPr/>
          </p:nvCxnSpPr>
          <p:spPr>
            <a:xfrm flipH="1">
              <a:off x="10442880" y="3130920"/>
              <a:ext cx="1746720" cy="174672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  <p:cxnSp>
          <p:nvCxnSpPr>
            <p:cNvPr id="22" name="Straight Connector 11"/>
            <p:cNvCxnSpPr/>
            <p:nvPr/>
          </p:nvCxnSpPr>
          <p:spPr>
            <a:xfrm flipH="1">
              <a:off x="10918800" y="3682800"/>
              <a:ext cx="1270800" cy="127116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</p:grpSp>
      <p:sp>
        <p:nvSpPr>
          <p:cNvPr id="23" name="PlaceHolder 1"/>
          <p:cNvSpPr>
            <a:spLocks noGrp="1"/>
          </p:cNvSpPr>
          <p:nvPr>
            <p:ph type="ftr" idx="4"/>
          </p:nvPr>
        </p:nvSpPr>
        <p:spPr>
          <a:xfrm>
            <a:off x="684360" y="6172200"/>
            <a:ext cx="7542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sldNum" idx="5"/>
          </p:nvPr>
        </p:nvSpPr>
        <p:spPr>
          <a:xfrm>
            <a:off x="10363320" y="5578560"/>
            <a:ext cx="1141200" cy="668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3200" spc="-1" strike="noStrike">
                <a:solidFill>
                  <a:schemeClr val="lt2">
                    <a:lumMod val="50000"/>
                  </a:schemeClr>
                </a:solidFill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79B4CD4B-5A9B-4CD3-9789-3C08ABCE76D7}" type="slidenum">
              <a:rPr b="0" lang="en-US" sz="3200" spc="-1" strike="noStrike">
                <a:solidFill>
                  <a:schemeClr val="lt2">
                    <a:lumMod val="50000"/>
                  </a:schemeClr>
                </a:solidFill>
                <a:latin typeface="Century Gothic"/>
              </a:rPr>
              <a:t>&lt;number&gt;</a:t>
            </a:fld>
            <a:endParaRPr b="0" lang="en-IN" sz="3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dt" idx="6"/>
          </p:nvPr>
        </p:nvSpPr>
        <p:spPr>
          <a:xfrm>
            <a:off x="9904320" y="6172200"/>
            <a:ext cx="1599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ftr" idx="58"/>
          </p:nvPr>
        </p:nvSpPr>
        <p:spPr>
          <a:xfrm>
            <a:off x="913680" y="5883120"/>
            <a:ext cx="66718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sldNum" idx="59"/>
          </p:nvPr>
        </p:nvSpPr>
        <p:spPr>
          <a:xfrm>
            <a:off x="10514160" y="5883120"/>
            <a:ext cx="7524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1">
                    <a:tint val="75000"/>
                  </a:schemeClr>
                </a:solidFill>
                <a:latin typeface="Rockwel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FBDB42F9-4673-4039-913C-B69B4D017676}" type="slidenum">
              <a:rPr b="0" lang="en-US" sz="1000" spc="-1" strike="noStrike">
                <a:solidFill>
                  <a:schemeClr val="dk1">
                    <a:tint val="75000"/>
                  </a:schemeClr>
                </a:solidFill>
                <a:latin typeface="Rockwell"/>
              </a:rPr>
              <a:t>&lt;number&gt;</a:t>
            </a:fld>
            <a:endParaRPr b="0" lang="en-IN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dt" idx="60"/>
          </p:nvPr>
        </p:nvSpPr>
        <p:spPr>
          <a:xfrm>
            <a:off x="7678800" y="58831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3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10"/>
          <p:cNvSpPr/>
          <p:nvPr/>
        </p:nvSpPr>
        <p:spPr>
          <a:xfrm>
            <a:off x="836640" y="735120"/>
            <a:ext cx="608400" cy="58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457200">
              <a:lnSpc>
                <a:spcPct val="100000"/>
              </a:lnSpc>
            </a:pPr>
            <a:r>
              <a:rPr b="0" lang="en-US" sz="8000" spc="-1" strike="noStrike" cap="all">
                <a:solidFill>
                  <a:schemeClr val="dk1"/>
                </a:solidFill>
                <a:latin typeface="Rockwell"/>
              </a:rPr>
              <a:t>“</a:t>
            </a:r>
            <a:endParaRPr b="0" lang="en-IN" sz="8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0" name="TextBox 12"/>
          <p:cNvSpPr/>
          <p:nvPr/>
        </p:nvSpPr>
        <p:spPr>
          <a:xfrm>
            <a:off x="10657800" y="2972160"/>
            <a:ext cx="608400" cy="58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 defTabSz="457200">
              <a:lnSpc>
                <a:spcPct val="100000"/>
              </a:lnSpc>
            </a:pPr>
            <a:r>
              <a:rPr b="0" lang="en-US" sz="8000" spc="-1" strike="noStrike" cap="all">
                <a:solidFill>
                  <a:schemeClr val="dk1"/>
                </a:solidFill>
                <a:latin typeface="Rockwell"/>
              </a:rPr>
              <a:t>”</a:t>
            </a:r>
            <a:endParaRPr b="0" lang="en-IN" sz="8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1" name="PlaceHolder 1"/>
          <p:cNvSpPr>
            <a:spLocks noGrp="1"/>
          </p:cNvSpPr>
          <p:nvPr>
            <p:ph type="ftr" idx="61"/>
          </p:nvPr>
        </p:nvSpPr>
        <p:spPr>
          <a:xfrm>
            <a:off x="913680" y="5883120"/>
            <a:ext cx="66718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sldNum" idx="62"/>
          </p:nvPr>
        </p:nvSpPr>
        <p:spPr>
          <a:xfrm>
            <a:off x="10514160" y="5883120"/>
            <a:ext cx="7524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1">
                    <a:tint val="75000"/>
                  </a:schemeClr>
                </a:solidFill>
                <a:latin typeface="Rockwel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10C87599-6AF0-4FC3-9F7C-0D54FCFE996C}" type="slidenum">
              <a:rPr b="0" lang="en-US" sz="1000" spc="-1" strike="noStrike">
                <a:solidFill>
                  <a:schemeClr val="dk1">
                    <a:tint val="75000"/>
                  </a:schemeClr>
                </a:solidFill>
                <a:latin typeface="Rockwell"/>
              </a:rPr>
              <a:t>&lt;number&gt;</a:t>
            </a:fld>
            <a:endParaRPr b="0" lang="en-IN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dt" idx="63"/>
          </p:nvPr>
        </p:nvSpPr>
        <p:spPr>
          <a:xfrm>
            <a:off x="7678800" y="58831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3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ftr" idx="64"/>
          </p:nvPr>
        </p:nvSpPr>
        <p:spPr>
          <a:xfrm>
            <a:off x="913680" y="5883120"/>
            <a:ext cx="66718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sldNum" idx="65"/>
          </p:nvPr>
        </p:nvSpPr>
        <p:spPr>
          <a:xfrm>
            <a:off x="10514160" y="5883120"/>
            <a:ext cx="7524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1">
                    <a:tint val="75000"/>
                  </a:schemeClr>
                </a:solidFill>
                <a:latin typeface="Rockwel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0C8590BD-0CE8-4D76-A0EF-D582F93E73BF}" type="slidenum">
              <a:rPr b="0" lang="en-US" sz="1000" spc="-1" strike="noStrike">
                <a:solidFill>
                  <a:schemeClr val="dk1">
                    <a:tint val="75000"/>
                  </a:schemeClr>
                </a:solidFill>
                <a:latin typeface="Rockwell"/>
              </a:rPr>
              <a:t>&lt;number&gt;</a:t>
            </a:fld>
            <a:endParaRPr b="0" lang="en-IN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dt" idx="66"/>
          </p:nvPr>
        </p:nvSpPr>
        <p:spPr>
          <a:xfrm>
            <a:off x="7678800" y="58831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3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ftr" idx="67"/>
          </p:nvPr>
        </p:nvSpPr>
        <p:spPr>
          <a:xfrm>
            <a:off x="913680" y="5883120"/>
            <a:ext cx="66718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sldNum" idx="68"/>
          </p:nvPr>
        </p:nvSpPr>
        <p:spPr>
          <a:xfrm>
            <a:off x="10514160" y="5883120"/>
            <a:ext cx="7524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1">
                    <a:tint val="75000"/>
                  </a:schemeClr>
                </a:solidFill>
                <a:latin typeface="Rockwel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E6B2C0AE-8B9E-424C-828E-15B5B8820182}" type="slidenum">
              <a:rPr b="0" lang="en-US" sz="1000" spc="-1" strike="noStrike">
                <a:solidFill>
                  <a:schemeClr val="dk1">
                    <a:tint val="75000"/>
                  </a:schemeClr>
                </a:solidFill>
                <a:latin typeface="Rockwell"/>
              </a:rPr>
              <a:t>&lt;number&gt;</a:t>
            </a:fld>
            <a:endParaRPr b="0" lang="en-IN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dt" idx="69"/>
          </p:nvPr>
        </p:nvSpPr>
        <p:spPr>
          <a:xfrm>
            <a:off x="7678800" y="58831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3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ftr" idx="70"/>
          </p:nvPr>
        </p:nvSpPr>
        <p:spPr>
          <a:xfrm>
            <a:off x="913680" y="5883120"/>
            <a:ext cx="66718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sldNum" idx="71"/>
          </p:nvPr>
        </p:nvSpPr>
        <p:spPr>
          <a:xfrm>
            <a:off x="10514160" y="5883120"/>
            <a:ext cx="7524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1">
                    <a:tint val="75000"/>
                  </a:schemeClr>
                </a:solidFill>
                <a:latin typeface="Rockwel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9B0E2E4B-D048-478B-B149-A47F7D57145E}" type="slidenum">
              <a:rPr b="0" lang="en-US" sz="1000" spc="-1" strike="noStrike">
                <a:solidFill>
                  <a:schemeClr val="dk1">
                    <a:tint val="75000"/>
                  </a:schemeClr>
                </a:solidFill>
                <a:latin typeface="Rockwell"/>
              </a:rPr>
              <a:t>&lt;number&gt;</a:t>
            </a:fld>
            <a:endParaRPr b="0" lang="en-IN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dt" idx="72"/>
          </p:nvPr>
        </p:nvSpPr>
        <p:spPr>
          <a:xfrm>
            <a:off x="7678800" y="58831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3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ftr" idx="73"/>
          </p:nvPr>
        </p:nvSpPr>
        <p:spPr>
          <a:xfrm>
            <a:off x="913680" y="5883120"/>
            <a:ext cx="66718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sldNum" idx="74"/>
          </p:nvPr>
        </p:nvSpPr>
        <p:spPr>
          <a:xfrm>
            <a:off x="10514160" y="5883120"/>
            <a:ext cx="7524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1">
                    <a:tint val="75000"/>
                  </a:schemeClr>
                </a:solidFill>
                <a:latin typeface="Rockwel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5064BCAA-A0F3-4997-9348-6B5736C72FA7}" type="slidenum">
              <a:rPr b="0" lang="en-US" sz="1000" spc="-1" strike="noStrike">
                <a:solidFill>
                  <a:schemeClr val="dk1">
                    <a:tint val="75000"/>
                  </a:schemeClr>
                </a:solidFill>
                <a:latin typeface="Rockwell"/>
              </a:rPr>
              <a:t>&lt;number&gt;</a:t>
            </a:fld>
            <a:endParaRPr b="0" lang="en-IN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dt" idx="75"/>
          </p:nvPr>
        </p:nvSpPr>
        <p:spPr>
          <a:xfrm>
            <a:off x="7678800" y="58831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3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ftr" idx="76"/>
          </p:nvPr>
        </p:nvSpPr>
        <p:spPr>
          <a:xfrm>
            <a:off x="913680" y="5883120"/>
            <a:ext cx="66718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sldNum" idx="77"/>
          </p:nvPr>
        </p:nvSpPr>
        <p:spPr>
          <a:xfrm>
            <a:off x="10514160" y="5883120"/>
            <a:ext cx="7524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1">
                    <a:tint val="75000"/>
                  </a:schemeClr>
                </a:solidFill>
                <a:latin typeface="Rockwel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052B2E0F-018B-40A4-B109-456C85958AF0}" type="slidenum">
              <a:rPr b="0" lang="en-US" sz="1000" spc="-1" strike="noStrike">
                <a:solidFill>
                  <a:schemeClr val="dk1">
                    <a:tint val="75000"/>
                  </a:schemeClr>
                </a:solidFill>
                <a:latin typeface="Rockwell"/>
              </a:rPr>
              <a:t>&lt;number&gt;</a:t>
            </a:fld>
            <a:endParaRPr b="0" lang="en-IN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dt" idx="78"/>
          </p:nvPr>
        </p:nvSpPr>
        <p:spPr>
          <a:xfrm>
            <a:off x="7678800" y="58831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9" r:id="rId3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ftr" idx="79"/>
          </p:nvPr>
        </p:nvSpPr>
        <p:spPr>
          <a:xfrm>
            <a:off x="913680" y="5883120"/>
            <a:ext cx="66718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sldNum" idx="80"/>
          </p:nvPr>
        </p:nvSpPr>
        <p:spPr>
          <a:xfrm>
            <a:off x="10514160" y="5883120"/>
            <a:ext cx="7524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1">
                    <a:tint val="75000"/>
                  </a:schemeClr>
                </a:solidFill>
                <a:latin typeface="Rockwel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C9D08367-29D7-46EF-B2FA-F70A0DB75195}" type="slidenum">
              <a:rPr b="0" lang="en-US" sz="1000" spc="-1" strike="noStrike">
                <a:solidFill>
                  <a:schemeClr val="dk1">
                    <a:tint val="75000"/>
                  </a:schemeClr>
                </a:solidFill>
                <a:latin typeface="Rockwell"/>
              </a:rPr>
              <a:t>&lt;number&gt;</a:t>
            </a:fld>
            <a:endParaRPr b="0" lang="en-IN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dt" idx="81"/>
          </p:nvPr>
        </p:nvSpPr>
        <p:spPr>
          <a:xfrm>
            <a:off x="7678800" y="58831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ftr" idx="82"/>
          </p:nvPr>
        </p:nvSpPr>
        <p:spPr>
          <a:xfrm>
            <a:off x="913680" y="5883120"/>
            <a:ext cx="66718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16" name="PlaceHolder 5"/>
          <p:cNvSpPr>
            <a:spLocks noGrp="1"/>
          </p:cNvSpPr>
          <p:nvPr>
            <p:ph type="sldNum" idx="83"/>
          </p:nvPr>
        </p:nvSpPr>
        <p:spPr>
          <a:xfrm>
            <a:off x="10514160" y="5883120"/>
            <a:ext cx="7524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1">
                    <a:tint val="75000"/>
                  </a:schemeClr>
                </a:solidFill>
                <a:latin typeface="Rockwel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0B2FF9E3-81C8-4AA2-8432-6C212E291C8A}" type="slidenum">
              <a:rPr b="0" lang="en-US" sz="1000" spc="-1" strike="noStrike">
                <a:solidFill>
                  <a:schemeClr val="dk1">
                    <a:tint val="75000"/>
                  </a:schemeClr>
                </a:solidFill>
                <a:latin typeface="Rockwell"/>
              </a:rPr>
              <a:t>&lt;number&gt;</a:t>
            </a:fld>
            <a:endParaRPr b="0" lang="en-IN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17" name="PlaceHolder 6"/>
          <p:cNvSpPr>
            <a:spLocks noGrp="1"/>
          </p:cNvSpPr>
          <p:nvPr>
            <p:ph type="dt" idx="84"/>
          </p:nvPr>
        </p:nvSpPr>
        <p:spPr>
          <a:xfrm>
            <a:off x="7678800" y="58831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3" r:id="rId3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ftr" idx="85"/>
          </p:nvPr>
        </p:nvSpPr>
        <p:spPr>
          <a:xfrm>
            <a:off x="913680" y="5883120"/>
            <a:ext cx="66718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sldNum" idx="86"/>
          </p:nvPr>
        </p:nvSpPr>
        <p:spPr>
          <a:xfrm>
            <a:off x="10514160" y="5883120"/>
            <a:ext cx="7524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1">
                    <a:tint val="75000"/>
                  </a:schemeClr>
                </a:solidFill>
                <a:latin typeface="Rockwel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6A5A43D5-18E6-4208-8944-A34367FC14AE}" type="slidenum">
              <a:rPr b="0" lang="en-US" sz="1000" spc="-1" strike="noStrike">
                <a:solidFill>
                  <a:schemeClr val="dk1">
                    <a:tint val="75000"/>
                  </a:schemeClr>
                </a:solidFill>
                <a:latin typeface="Rockwell"/>
              </a:rPr>
              <a:t>&lt;number&gt;</a:t>
            </a:fld>
            <a:endParaRPr b="0" lang="en-IN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dt" idx="87"/>
          </p:nvPr>
        </p:nvSpPr>
        <p:spPr>
          <a:xfrm>
            <a:off x="7678800" y="58831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5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10000">
              <a:srgbClr val="6bd1ec"/>
            </a:gs>
            <a:gs pos="100000">
              <a:srgbClr val="06588e"/>
            </a:gs>
          </a:gsLst>
          <a:lin ang="612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6"/>
          <p:cNvGrpSpPr/>
          <p:nvPr/>
        </p:nvGrpSpPr>
        <p:grpSpPr>
          <a:xfrm>
            <a:off x="9206640" y="2963160"/>
            <a:ext cx="2982600" cy="3209760"/>
            <a:chOff x="9206640" y="2963160"/>
            <a:chExt cx="2982600" cy="3209760"/>
          </a:xfrm>
        </p:grpSpPr>
        <p:cxnSp>
          <p:nvCxnSpPr>
            <p:cNvPr id="27" name="Straight Connector 7"/>
            <p:cNvCxnSpPr/>
            <p:nvPr/>
          </p:nvCxnSpPr>
          <p:spPr>
            <a:xfrm flipH="1">
              <a:off x="11275920" y="2963160"/>
              <a:ext cx="913680" cy="91404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28" name="Straight Connector 8"/>
            <p:cNvCxnSpPr/>
            <p:nvPr/>
          </p:nvCxnSpPr>
          <p:spPr>
            <a:xfrm flipH="1">
              <a:off x="9206640" y="3190320"/>
              <a:ext cx="2982960" cy="298296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29" name="Straight Connector 9"/>
            <p:cNvCxnSpPr/>
            <p:nvPr/>
          </p:nvCxnSpPr>
          <p:spPr>
            <a:xfrm flipH="1">
              <a:off x="10292040" y="3285000"/>
              <a:ext cx="1897560" cy="189756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30" name="Straight Connector 10"/>
            <p:cNvCxnSpPr/>
            <p:nvPr/>
          </p:nvCxnSpPr>
          <p:spPr>
            <a:xfrm flipH="1">
              <a:off x="10442880" y="3130920"/>
              <a:ext cx="1746720" cy="174672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  <p:cxnSp>
          <p:nvCxnSpPr>
            <p:cNvPr id="31" name="Straight Connector 11"/>
            <p:cNvCxnSpPr/>
            <p:nvPr/>
          </p:nvCxnSpPr>
          <p:spPr>
            <a:xfrm flipH="1">
              <a:off x="10918800" y="3682800"/>
              <a:ext cx="1270800" cy="127116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</p:grpSp>
      <p:sp>
        <p:nvSpPr>
          <p:cNvPr id="32" name="PlaceHolder 1"/>
          <p:cNvSpPr>
            <a:spLocks noGrp="1"/>
          </p:cNvSpPr>
          <p:nvPr>
            <p:ph type="ftr" idx="7"/>
          </p:nvPr>
        </p:nvSpPr>
        <p:spPr>
          <a:xfrm>
            <a:off x="684360" y="6172200"/>
            <a:ext cx="7542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sldNum" idx="8"/>
          </p:nvPr>
        </p:nvSpPr>
        <p:spPr>
          <a:xfrm>
            <a:off x="10363320" y="5578560"/>
            <a:ext cx="1141200" cy="668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3200" spc="-1" strike="noStrike">
                <a:solidFill>
                  <a:schemeClr val="lt2">
                    <a:lumMod val="50000"/>
                  </a:schemeClr>
                </a:solidFill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C7F8753F-D67A-4A79-9165-0D35C1C39B10}" type="slidenum">
              <a:rPr b="0" lang="en-US" sz="3200" spc="-1" strike="noStrike">
                <a:solidFill>
                  <a:schemeClr val="lt2">
                    <a:lumMod val="50000"/>
                  </a:schemeClr>
                </a:solidFill>
                <a:latin typeface="Century Gothic"/>
              </a:rPr>
              <a:t>&lt;number&gt;</a:t>
            </a:fld>
            <a:endParaRPr b="0" lang="en-IN" sz="3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dt" idx="9"/>
          </p:nvPr>
        </p:nvSpPr>
        <p:spPr>
          <a:xfrm>
            <a:off x="9904320" y="6172200"/>
            <a:ext cx="1599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ftr" idx="88"/>
          </p:nvPr>
        </p:nvSpPr>
        <p:spPr>
          <a:xfrm>
            <a:off x="913680" y="5883120"/>
            <a:ext cx="66718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sldNum" idx="89"/>
          </p:nvPr>
        </p:nvSpPr>
        <p:spPr>
          <a:xfrm>
            <a:off x="10514160" y="5883120"/>
            <a:ext cx="7524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1">
                    <a:tint val="75000"/>
                  </a:schemeClr>
                </a:solidFill>
                <a:latin typeface="Rockwel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9E0F7021-0767-4685-872D-312C6AD9564F}" type="slidenum">
              <a:rPr b="0" lang="en-US" sz="1000" spc="-1" strike="noStrike">
                <a:solidFill>
                  <a:schemeClr val="dk1">
                    <a:tint val="75000"/>
                  </a:schemeClr>
                </a:solidFill>
                <a:latin typeface="Rockwell"/>
              </a:rPr>
              <a:t>&lt;number&gt;</a:t>
            </a:fld>
            <a:endParaRPr b="0" lang="en-IN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dt" idx="90"/>
          </p:nvPr>
        </p:nvSpPr>
        <p:spPr>
          <a:xfrm>
            <a:off x="7678800" y="58831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7" r:id="rId3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ftr" idx="91"/>
          </p:nvPr>
        </p:nvSpPr>
        <p:spPr>
          <a:xfrm>
            <a:off x="913680" y="5883120"/>
            <a:ext cx="66718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sldNum" idx="92"/>
          </p:nvPr>
        </p:nvSpPr>
        <p:spPr>
          <a:xfrm>
            <a:off x="10514160" y="5883120"/>
            <a:ext cx="7524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1">
                    <a:tint val="75000"/>
                  </a:schemeClr>
                </a:solidFill>
                <a:latin typeface="Rockwel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89242D2C-E155-42A0-90AD-F41F49F3D0BF}" type="slidenum">
              <a:rPr b="0" lang="en-US" sz="1000" spc="-1" strike="noStrike">
                <a:solidFill>
                  <a:schemeClr val="dk1">
                    <a:tint val="75000"/>
                  </a:schemeClr>
                </a:solidFill>
                <a:latin typeface="Rockwell"/>
              </a:rPr>
              <a:t>&lt;number&gt;</a:t>
            </a:fld>
            <a:endParaRPr b="0" lang="en-IN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dt" idx="93"/>
          </p:nvPr>
        </p:nvSpPr>
        <p:spPr>
          <a:xfrm>
            <a:off x="7678800" y="58831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9" r:id="rId3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ftr" idx="94"/>
          </p:nvPr>
        </p:nvSpPr>
        <p:spPr>
          <a:xfrm>
            <a:off x="913680" y="5883120"/>
            <a:ext cx="66718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sldNum" idx="95"/>
          </p:nvPr>
        </p:nvSpPr>
        <p:spPr>
          <a:xfrm>
            <a:off x="10514160" y="5883120"/>
            <a:ext cx="7524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1">
                    <a:tint val="75000"/>
                  </a:schemeClr>
                </a:solidFill>
                <a:latin typeface="Rockwel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18A6318C-9F38-42E3-9012-C2409FEFB7EB}" type="slidenum">
              <a:rPr b="0" lang="en-US" sz="1000" spc="-1" strike="noStrike">
                <a:solidFill>
                  <a:schemeClr val="dk1">
                    <a:tint val="75000"/>
                  </a:schemeClr>
                </a:solidFill>
                <a:latin typeface="Rockwell"/>
              </a:rPr>
              <a:t>&lt;number&gt;</a:t>
            </a:fld>
            <a:endParaRPr b="0" lang="en-IN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dt" idx="96"/>
          </p:nvPr>
        </p:nvSpPr>
        <p:spPr>
          <a:xfrm>
            <a:off x="7678800" y="58831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1" r:id="rId3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ftr" idx="97"/>
          </p:nvPr>
        </p:nvSpPr>
        <p:spPr>
          <a:xfrm>
            <a:off x="913680" y="5883120"/>
            <a:ext cx="66718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sldNum" idx="98"/>
          </p:nvPr>
        </p:nvSpPr>
        <p:spPr>
          <a:xfrm>
            <a:off x="10514160" y="5883120"/>
            <a:ext cx="7524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1">
                    <a:tint val="75000"/>
                  </a:schemeClr>
                </a:solidFill>
                <a:latin typeface="Rockwel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B1F41E61-F9D7-43AA-AB80-00F864B90E2A}" type="slidenum">
              <a:rPr b="0" lang="en-US" sz="1000" spc="-1" strike="noStrike">
                <a:solidFill>
                  <a:schemeClr val="dk1">
                    <a:tint val="75000"/>
                  </a:schemeClr>
                </a:solidFill>
                <a:latin typeface="Rockwell"/>
              </a:rPr>
              <a:t>&lt;number&gt;</a:t>
            </a:fld>
            <a:endParaRPr b="0" lang="en-IN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dt" idx="99"/>
          </p:nvPr>
        </p:nvSpPr>
        <p:spPr>
          <a:xfrm>
            <a:off x="7678800" y="58831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3" r:id="rId3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roup 6"/>
          <p:cNvGrpSpPr/>
          <p:nvPr/>
        </p:nvGrpSpPr>
        <p:grpSpPr>
          <a:xfrm>
            <a:off x="150840" y="0"/>
            <a:ext cx="2435760" cy="6856920"/>
            <a:chOff x="150840" y="0"/>
            <a:chExt cx="2435760" cy="6856920"/>
          </a:xfrm>
        </p:grpSpPr>
        <p:sp>
          <p:nvSpPr>
            <p:cNvPr id="239" name="Freeform 6"/>
            <p:cNvSpPr/>
            <p:nvPr/>
          </p:nvSpPr>
          <p:spPr>
            <a:xfrm>
              <a:off x="457200" y="0"/>
              <a:ext cx="1121400" cy="5328000"/>
            </a:xfrm>
            <a:custGeom>
              <a:avLst/>
              <a:gdLst>
                <a:gd name="textAreaLeft" fmla="*/ 0 w 1121400"/>
                <a:gd name="textAreaRight" fmla="*/ 1122480 w 1121400"/>
                <a:gd name="textAreaTop" fmla="*/ 0 h 5328000"/>
                <a:gd name="textAreaBottom" fmla="*/ 5329080 h 5328000"/>
              </a:gdLst>
              <a:ahLst/>
              <a:rect l="textAreaLeft" t="textAreaTop" r="textAreaRight" b="textAreaBottom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40" name="Freeform 7"/>
            <p:cNvSpPr/>
            <p:nvPr/>
          </p:nvSpPr>
          <p:spPr>
            <a:xfrm>
              <a:off x="150840" y="0"/>
              <a:ext cx="1116360" cy="5275800"/>
            </a:xfrm>
            <a:custGeom>
              <a:avLst/>
              <a:gdLst>
                <a:gd name="textAreaLeft" fmla="*/ 0 w 1116360"/>
                <a:gd name="textAreaRight" fmla="*/ 1117440 w 1116360"/>
                <a:gd name="textAreaTop" fmla="*/ 0 h 5275800"/>
                <a:gd name="textAreaBottom" fmla="*/ 5276880 h 5275800"/>
              </a:gdLst>
              <a:ahLst/>
              <a:rect l="textAreaLeft" t="textAreaTop" r="textAreaRight" b="textAreaBottom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41" name="Freeform 8"/>
            <p:cNvSpPr/>
            <p:nvPr/>
          </p:nvSpPr>
          <p:spPr>
            <a:xfrm>
              <a:off x="150840" y="5238720"/>
              <a:ext cx="1227600" cy="1618200"/>
            </a:xfrm>
            <a:custGeom>
              <a:avLst/>
              <a:gdLst>
                <a:gd name="textAreaLeft" fmla="*/ 0 w 1227600"/>
                <a:gd name="textAreaRight" fmla="*/ 1228680 w 1227600"/>
                <a:gd name="textAreaTop" fmla="*/ 0 h 1618200"/>
                <a:gd name="textAreaBottom" fmla="*/ 1619280 h 1618200"/>
              </a:gdLst>
              <a:ahLst/>
              <a:rect l="textAreaLeft" t="textAreaTop" r="textAreaRight" b="textAreaBottom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42" name="Freeform 9"/>
            <p:cNvSpPr/>
            <p:nvPr/>
          </p:nvSpPr>
          <p:spPr>
            <a:xfrm>
              <a:off x="457200" y="5291280"/>
              <a:ext cx="1494360" cy="1565640"/>
            </a:xfrm>
            <a:custGeom>
              <a:avLst/>
              <a:gdLst>
                <a:gd name="textAreaLeft" fmla="*/ 0 w 1494360"/>
                <a:gd name="textAreaRight" fmla="*/ 1495440 w 1494360"/>
                <a:gd name="textAreaTop" fmla="*/ 0 h 1565640"/>
                <a:gd name="textAreaBottom" fmla="*/ 1566720 h 1565640"/>
              </a:gdLst>
              <a:ahLst/>
              <a:rect l="textAreaLeft" t="textAreaTop" r="textAreaRight" b="textAreaBottom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43" name="Freeform 10"/>
            <p:cNvSpPr/>
            <p:nvPr/>
          </p:nvSpPr>
          <p:spPr>
            <a:xfrm>
              <a:off x="457200" y="5286240"/>
              <a:ext cx="2129400" cy="1570680"/>
            </a:xfrm>
            <a:custGeom>
              <a:avLst/>
              <a:gdLst>
                <a:gd name="textAreaLeft" fmla="*/ 0 w 2129400"/>
                <a:gd name="textAreaRight" fmla="*/ 2130480 w 2129400"/>
                <a:gd name="textAreaTop" fmla="*/ 0 h 1570680"/>
                <a:gd name="textAreaBottom" fmla="*/ 1571760 h 1570680"/>
              </a:gdLst>
              <a:ahLst/>
              <a:rect l="textAreaLeft" t="textAreaTop" r="textAreaRight" b="textAreaBottom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44" name="Freeform 11"/>
            <p:cNvSpPr/>
            <p:nvPr/>
          </p:nvSpPr>
          <p:spPr>
            <a:xfrm>
              <a:off x="150840" y="5238720"/>
              <a:ext cx="1694520" cy="1618200"/>
            </a:xfrm>
            <a:custGeom>
              <a:avLst/>
              <a:gdLst>
                <a:gd name="textAreaLeft" fmla="*/ 0 w 1694520"/>
                <a:gd name="textAreaRight" fmla="*/ 1695600 w 1694520"/>
                <a:gd name="textAreaTop" fmla="*/ 0 h 1618200"/>
                <a:gd name="textAreaBottom" fmla="*/ 1619280 h 1618200"/>
              </a:gdLst>
              <a:ahLst/>
              <a:rect l="textAreaLeft" t="textAreaTop" r="textAreaRight" b="textAreaBottom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245" name="Group 18"/>
          <p:cNvGrpSpPr/>
          <p:nvPr/>
        </p:nvGrpSpPr>
        <p:grpSpPr>
          <a:xfrm>
            <a:off x="546120" y="-4680"/>
            <a:ext cx="5013720" cy="6861600"/>
            <a:chOff x="546120" y="-4680"/>
            <a:chExt cx="5013720" cy="6861600"/>
          </a:xfrm>
        </p:grpSpPr>
        <p:sp>
          <p:nvSpPr>
            <p:cNvPr id="246" name="Freeform 6"/>
            <p:cNvSpPr/>
            <p:nvPr/>
          </p:nvSpPr>
          <p:spPr>
            <a:xfrm>
              <a:off x="984240" y="-4680"/>
              <a:ext cx="1062720" cy="2781720"/>
            </a:xfrm>
            <a:custGeom>
              <a:avLst/>
              <a:gdLst>
                <a:gd name="textAreaLeft" fmla="*/ 0 w 1062720"/>
                <a:gd name="textAreaRight" fmla="*/ 1063800 w 1062720"/>
                <a:gd name="textAreaTop" fmla="*/ 0 h 2781720"/>
                <a:gd name="textAreaBottom" fmla="*/ 2782800 h 2781720"/>
              </a:gdLst>
              <a:ahLst/>
              <a:rect l="textAreaLeft" t="textAreaTop" r="textAreaRight" b="textAreaBottom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47" name="Freeform 7"/>
            <p:cNvSpPr/>
            <p:nvPr/>
          </p:nvSpPr>
          <p:spPr>
            <a:xfrm>
              <a:off x="546120" y="-4680"/>
              <a:ext cx="1033920" cy="2672280"/>
            </a:xfrm>
            <a:custGeom>
              <a:avLst/>
              <a:gdLst>
                <a:gd name="textAreaLeft" fmla="*/ 0 w 1033920"/>
                <a:gd name="textAreaRight" fmla="*/ 1035000 w 1033920"/>
                <a:gd name="textAreaTop" fmla="*/ 0 h 2672280"/>
                <a:gd name="textAreaBottom" fmla="*/ 2673360 h 2672280"/>
              </a:gdLst>
              <a:ahLst/>
              <a:rect l="textAreaLeft" t="textAreaTop" r="textAreaRight" b="textAreaBottom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48" name="Freeform 9"/>
            <p:cNvSpPr/>
            <p:nvPr/>
          </p:nvSpPr>
          <p:spPr>
            <a:xfrm>
              <a:off x="546120" y="2583000"/>
              <a:ext cx="2692800" cy="4273920"/>
            </a:xfrm>
            <a:custGeom>
              <a:avLst/>
              <a:gdLst>
                <a:gd name="textAreaLeft" fmla="*/ 0 w 2692800"/>
                <a:gd name="textAreaRight" fmla="*/ 2693880 w 2692800"/>
                <a:gd name="textAreaTop" fmla="*/ 0 h 4273920"/>
                <a:gd name="textAreaBottom" fmla="*/ 4275000 h 4273920"/>
              </a:gdLst>
              <a:ahLst/>
              <a:rect l="textAreaLeft" t="textAreaTop" r="textAreaRight" b="textAreaBottom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49" name="Freeform 10"/>
            <p:cNvSpPr/>
            <p:nvPr/>
          </p:nvSpPr>
          <p:spPr>
            <a:xfrm>
              <a:off x="988920" y="2692440"/>
              <a:ext cx="3331080" cy="4164480"/>
            </a:xfrm>
            <a:custGeom>
              <a:avLst/>
              <a:gdLst>
                <a:gd name="textAreaLeft" fmla="*/ 0 w 3331080"/>
                <a:gd name="textAreaRight" fmla="*/ 3332160 w 3331080"/>
                <a:gd name="textAreaTop" fmla="*/ 0 h 4164480"/>
                <a:gd name="textAreaBottom" fmla="*/ 4165560 h 4164480"/>
              </a:gdLst>
              <a:ahLst/>
              <a:rect l="textAreaLeft" t="textAreaTop" r="textAreaRight" b="textAreaBottom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50" name="Freeform 11"/>
            <p:cNvSpPr/>
            <p:nvPr/>
          </p:nvSpPr>
          <p:spPr>
            <a:xfrm>
              <a:off x="984240" y="2687760"/>
              <a:ext cx="4575600" cy="4169160"/>
            </a:xfrm>
            <a:custGeom>
              <a:avLst/>
              <a:gdLst>
                <a:gd name="textAreaLeft" fmla="*/ 0 w 4575600"/>
                <a:gd name="textAreaRight" fmla="*/ 4576680 w 4575600"/>
                <a:gd name="textAreaTop" fmla="*/ 0 h 4169160"/>
                <a:gd name="textAreaBottom" fmla="*/ 4170240 h 4169160"/>
              </a:gdLst>
              <a:ahLst/>
              <a:rect l="textAreaLeft" t="textAreaTop" r="textAreaRight" b="textAreaBottom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51" name="Freeform 12"/>
            <p:cNvSpPr/>
            <p:nvPr/>
          </p:nvSpPr>
          <p:spPr>
            <a:xfrm>
              <a:off x="546120" y="2577960"/>
              <a:ext cx="3583440" cy="4278960"/>
            </a:xfrm>
            <a:custGeom>
              <a:avLst/>
              <a:gdLst>
                <a:gd name="textAreaLeft" fmla="*/ 0 w 3583440"/>
                <a:gd name="textAreaRight" fmla="*/ 3584520 w 3583440"/>
                <a:gd name="textAreaTop" fmla="*/ 0 h 4278960"/>
                <a:gd name="textAreaBottom" fmla="*/ 4280040 h 4278960"/>
              </a:gdLst>
              <a:ahLst/>
              <a:rect l="textAreaLeft" t="textAreaTop" r="textAreaRight" b="textAreaBottom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ftr" idx="100"/>
          </p:nvPr>
        </p:nvSpPr>
        <p:spPr>
          <a:xfrm>
            <a:off x="5332320" y="5883120"/>
            <a:ext cx="43228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sldNum" idx="101"/>
          </p:nvPr>
        </p:nvSpPr>
        <p:spPr>
          <a:xfrm>
            <a:off x="10951920" y="5883120"/>
            <a:ext cx="5500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1"/>
                </a:solidFill>
                <a:latin typeface="Corbe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6635E641-292F-4B02-A3B9-8FF1CDA290D8}" type="slidenum">
              <a:rPr b="0" lang="en-US" sz="1000" spc="-1" strike="noStrike">
                <a:solidFill>
                  <a:schemeClr val="dk1"/>
                </a:solidFill>
                <a:latin typeface="Corbel"/>
              </a:rPr>
              <a:t>&lt;number&gt;</a:t>
            </a:fld>
            <a:endParaRPr b="0" lang="en-IN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5" name="PlaceHolder 4"/>
          <p:cNvSpPr>
            <a:spLocks noGrp="1"/>
          </p:cNvSpPr>
          <p:nvPr>
            <p:ph type="dt" idx="102"/>
          </p:nvPr>
        </p:nvSpPr>
        <p:spPr>
          <a:xfrm>
            <a:off x="9732600" y="5883120"/>
            <a:ext cx="11419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5" r:id="rId3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roup 6"/>
          <p:cNvGrpSpPr/>
          <p:nvPr/>
        </p:nvGrpSpPr>
        <p:grpSpPr>
          <a:xfrm>
            <a:off x="150840" y="0"/>
            <a:ext cx="2435760" cy="6856920"/>
            <a:chOff x="150840" y="0"/>
            <a:chExt cx="2435760" cy="6856920"/>
          </a:xfrm>
        </p:grpSpPr>
        <p:sp>
          <p:nvSpPr>
            <p:cNvPr id="260" name="Freeform 6"/>
            <p:cNvSpPr/>
            <p:nvPr/>
          </p:nvSpPr>
          <p:spPr>
            <a:xfrm>
              <a:off x="457200" y="0"/>
              <a:ext cx="1121400" cy="5328000"/>
            </a:xfrm>
            <a:custGeom>
              <a:avLst/>
              <a:gdLst>
                <a:gd name="textAreaLeft" fmla="*/ 0 w 1121400"/>
                <a:gd name="textAreaRight" fmla="*/ 1122480 w 1121400"/>
                <a:gd name="textAreaTop" fmla="*/ 0 h 5328000"/>
                <a:gd name="textAreaBottom" fmla="*/ 5329080 h 5328000"/>
              </a:gdLst>
              <a:ahLst/>
              <a:rect l="textAreaLeft" t="textAreaTop" r="textAreaRight" b="textAreaBottom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61" name="Freeform 7"/>
            <p:cNvSpPr/>
            <p:nvPr/>
          </p:nvSpPr>
          <p:spPr>
            <a:xfrm>
              <a:off x="150840" y="0"/>
              <a:ext cx="1116360" cy="5275800"/>
            </a:xfrm>
            <a:custGeom>
              <a:avLst/>
              <a:gdLst>
                <a:gd name="textAreaLeft" fmla="*/ 0 w 1116360"/>
                <a:gd name="textAreaRight" fmla="*/ 1117440 w 1116360"/>
                <a:gd name="textAreaTop" fmla="*/ 0 h 5275800"/>
                <a:gd name="textAreaBottom" fmla="*/ 5276880 h 5275800"/>
              </a:gdLst>
              <a:ahLst/>
              <a:rect l="textAreaLeft" t="textAreaTop" r="textAreaRight" b="textAreaBottom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62" name="Freeform 8"/>
            <p:cNvSpPr/>
            <p:nvPr/>
          </p:nvSpPr>
          <p:spPr>
            <a:xfrm>
              <a:off x="150840" y="5238720"/>
              <a:ext cx="1227600" cy="1618200"/>
            </a:xfrm>
            <a:custGeom>
              <a:avLst/>
              <a:gdLst>
                <a:gd name="textAreaLeft" fmla="*/ 0 w 1227600"/>
                <a:gd name="textAreaRight" fmla="*/ 1228680 w 1227600"/>
                <a:gd name="textAreaTop" fmla="*/ 0 h 1618200"/>
                <a:gd name="textAreaBottom" fmla="*/ 1619280 h 1618200"/>
              </a:gdLst>
              <a:ahLst/>
              <a:rect l="textAreaLeft" t="textAreaTop" r="textAreaRight" b="textAreaBottom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63" name="Freeform 9"/>
            <p:cNvSpPr/>
            <p:nvPr/>
          </p:nvSpPr>
          <p:spPr>
            <a:xfrm>
              <a:off x="457200" y="5291280"/>
              <a:ext cx="1494360" cy="1565640"/>
            </a:xfrm>
            <a:custGeom>
              <a:avLst/>
              <a:gdLst>
                <a:gd name="textAreaLeft" fmla="*/ 0 w 1494360"/>
                <a:gd name="textAreaRight" fmla="*/ 1495440 w 1494360"/>
                <a:gd name="textAreaTop" fmla="*/ 0 h 1565640"/>
                <a:gd name="textAreaBottom" fmla="*/ 1566720 h 1565640"/>
              </a:gdLst>
              <a:ahLst/>
              <a:rect l="textAreaLeft" t="textAreaTop" r="textAreaRight" b="textAreaBottom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64" name="Freeform 10"/>
            <p:cNvSpPr/>
            <p:nvPr/>
          </p:nvSpPr>
          <p:spPr>
            <a:xfrm>
              <a:off x="457200" y="5286240"/>
              <a:ext cx="2129400" cy="1570680"/>
            </a:xfrm>
            <a:custGeom>
              <a:avLst/>
              <a:gdLst>
                <a:gd name="textAreaLeft" fmla="*/ 0 w 2129400"/>
                <a:gd name="textAreaRight" fmla="*/ 2130480 w 2129400"/>
                <a:gd name="textAreaTop" fmla="*/ 0 h 1570680"/>
                <a:gd name="textAreaBottom" fmla="*/ 1571760 h 1570680"/>
              </a:gdLst>
              <a:ahLst/>
              <a:rect l="textAreaLeft" t="textAreaTop" r="textAreaRight" b="textAreaBottom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65" name="Freeform 11"/>
            <p:cNvSpPr/>
            <p:nvPr/>
          </p:nvSpPr>
          <p:spPr>
            <a:xfrm>
              <a:off x="150840" y="5238720"/>
              <a:ext cx="1694520" cy="1618200"/>
            </a:xfrm>
            <a:custGeom>
              <a:avLst/>
              <a:gdLst>
                <a:gd name="textAreaLeft" fmla="*/ 0 w 1694520"/>
                <a:gd name="textAreaRight" fmla="*/ 1695600 w 1694520"/>
                <a:gd name="textAreaTop" fmla="*/ 0 h 1618200"/>
                <a:gd name="textAreaBottom" fmla="*/ 1619280 h 1618200"/>
              </a:gdLst>
              <a:ahLst/>
              <a:rect l="textAreaLeft" t="textAreaTop" r="textAreaRight" b="textAreaBottom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266" name="PlaceHolder 1"/>
          <p:cNvSpPr>
            <a:spLocks noGrp="1"/>
          </p:cNvSpPr>
          <p:nvPr>
            <p:ph type="ftr" idx="103"/>
          </p:nvPr>
        </p:nvSpPr>
        <p:spPr>
          <a:xfrm>
            <a:off x="2572200" y="5883120"/>
            <a:ext cx="70830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sldNum" idx="104"/>
          </p:nvPr>
        </p:nvSpPr>
        <p:spPr>
          <a:xfrm>
            <a:off x="10951920" y="5883120"/>
            <a:ext cx="5500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1"/>
                </a:solidFill>
                <a:latin typeface="Corbe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5B9DFBA1-D249-4A30-8F31-926645621DB9}" type="slidenum">
              <a:rPr b="0" lang="en-US" sz="1000" spc="-1" strike="noStrike">
                <a:solidFill>
                  <a:schemeClr val="dk1"/>
                </a:solidFill>
                <a:latin typeface="Corbel"/>
              </a:rPr>
              <a:t>&lt;number&gt;</a:t>
            </a:fld>
            <a:endParaRPr b="0" lang="en-IN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dt" idx="105"/>
          </p:nvPr>
        </p:nvSpPr>
        <p:spPr>
          <a:xfrm>
            <a:off x="9732600" y="5883120"/>
            <a:ext cx="11419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7" r:id="rId3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6"/>
          <p:cNvGrpSpPr/>
          <p:nvPr/>
        </p:nvGrpSpPr>
        <p:grpSpPr>
          <a:xfrm>
            <a:off x="150840" y="0"/>
            <a:ext cx="2435760" cy="6856920"/>
            <a:chOff x="150840" y="0"/>
            <a:chExt cx="2435760" cy="6856920"/>
          </a:xfrm>
        </p:grpSpPr>
        <p:sp>
          <p:nvSpPr>
            <p:cNvPr id="270" name="Freeform 6"/>
            <p:cNvSpPr/>
            <p:nvPr/>
          </p:nvSpPr>
          <p:spPr>
            <a:xfrm>
              <a:off x="457200" y="0"/>
              <a:ext cx="1121400" cy="5328000"/>
            </a:xfrm>
            <a:custGeom>
              <a:avLst/>
              <a:gdLst>
                <a:gd name="textAreaLeft" fmla="*/ 0 w 1121400"/>
                <a:gd name="textAreaRight" fmla="*/ 1122480 w 1121400"/>
                <a:gd name="textAreaTop" fmla="*/ 0 h 5328000"/>
                <a:gd name="textAreaBottom" fmla="*/ 5329080 h 5328000"/>
              </a:gdLst>
              <a:ahLst/>
              <a:rect l="textAreaLeft" t="textAreaTop" r="textAreaRight" b="textAreaBottom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71" name="Freeform 7"/>
            <p:cNvSpPr/>
            <p:nvPr/>
          </p:nvSpPr>
          <p:spPr>
            <a:xfrm>
              <a:off x="150840" y="0"/>
              <a:ext cx="1116360" cy="5275800"/>
            </a:xfrm>
            <a:custGeom>
              <a:avLst/>
              <a:gdLst>
                <a:gd name="textAreaLeft" fmla="*/ 0 w 1116360"/>
                <a:gd name="textAreaRight" fmla="*/ 1117440 w 1116360"/>
                <a:gd name="textAreaTop" fmla="*/ 0 h 5275800"/>
                <a:gd name="textAreaBottom" fmla="*/ 5276880 h 5275800"/>
              </a:gdLst>
              <a:ahLst/>
              <a:rect l="textAreaLeft" t="textAreaTop" r="textAreaRight" b="textAreaBottom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72" name="Freeform 8"/>
            <p:cNvSpPr/>
            <p:nvPr/>
          </p:nvSpPr>
          <p:spPr>
            <a:xfrm>
              <a:off x="150840" y="5238720"/>
              <a:ext cx="1227600" cy="1618200"/>
            </a:xfrm>
            <a:custGeom>
              <a:avLst/>
              <a:gdLst>
                <a:gd name="textAreaLeft" fmla="*/ 0 w 1227600"/>
                <a:gd name="textAreaRight" fmla="*/ 1228680 w 1227600"/>
                <a:gd name="textAreaTop" fmla="*/ 0 h 1618200"/>
                <a:gd name="textAreaBottom" fmla="*/ 1619280 h 1618200"/>
              </a:gdLst>
              <a:ahLst/>
              <a:rect l="textAreaLeft" t="textAreaTop" r="textAreaRight" b="textAreaBottom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73" name="Freeform 9"/>
            <p:cNvSpPr/>
            <p:nvPr/>
          </p:nvSpPr>
          <p:spPr>
            <a:xfrm>
              <a:off x="457200" y="5291280"/>
              <a:ext cx="1494360" cy="1565640"/>
            </a:xfrm>
            <a:custGeom>
              <a:avLst/>
              <a:gdLst>
                <a:gd name="textAreaLeft" fmla="*/ 0 w 1494360"/>
                <a:gd name="textAreaRight" fmla="*/ 1495440 w 1494360"/>
                <a:gd name="textAreaTop" fmla="*/ 0 h 1565640"/>
                <a:gd name="textAreaBottom" fmla="*/ 1566720 h 1565640"/>
              </a:gdLst>
              <a:ahLst/>
              <a:rect l="textAreaLeft" t="textAreaTop" r="textAreaRight" b="textAreaBottom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74" name="Freeform 10"/>
            <p:cNvSpPr/>
            <p:nvPr/>
          </p:nvSpPr>
          <p:spPr>
            <a:xfrm>
              <a:off x="457200" y="5286240"/>
              <a:ext cx="2129400" cy="1570680"/>
            </a:xfrm>
            <a:custGeom>
              <a:avLst/>
              <a:gdLst>
                <a:gd name="textAreaLeft" fmla="*/ 0 w 2129400"/>
                <a:gd name="textAreaRight" fmla="*/ 2130480 w 2129400"/>
                <a:gd name="textAreaTop" fmla="*/ 0 h 1570680"/>
                <a:gd name="textAreaBottom" fmla="*/ 1571760 h 1570680"/>
              </a:gdLst>
              <a:ahLst/>
              <a:rect l="textAreaLeft" t="textAreaTop" r="textAreaRight" b="textAreaBottom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75" name="Freeform 11"/>
            <p:cNvSpPr/>
            <p:nvPr/>
          </p:nvSpPr>
          <p:spPr>
            <a:xfrm>
              <a:off x="150840" y="5238720"/>
              <a:ext cx="1694520" cy="1618200"/>
            </a:xfrm>
            <a:custGeom>
              <a:avLst/>
              <a:gdLst>
                <a:gd name="textAreaLeft" fmla="*/ 0 w 1694520"/>
                <a:gd name="textAreaRight" fmla="*/ 1695600 w 1694520"/>
                <a:gd name="textAreaTop" fmla="*/ 0 h 1618200"/>
                <a:gd name="textAreaBottom" fmla="*/ 1619280 h 1618200"/>
              </a:gdLst>
              <a:ahLst/>
              <a:rect l="textAreaLeft" t="textAreaTop" r="textAreaRight" b="textAreaBottom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276" name="PlaceHolder 1"/>
          <p:cNvSpPr>
            <a:spLocks noGrp="1"/>
          </p:cNvSpPr>
          <p:nvPr>
            <p:ph type="ftr" idx="106"/>
          </p:nvPr>
        </p:nvSpPr>
        <p:spPr>
          <a:xfrm>
            <a:off x="2572200" y="5883120"/>
            <a:ext cx="70830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sldNum" idx="107"/>
          </p:nvPr>
        </p:nvSpPr>
        <p:spPr>
          <a:xfrm>
            <a:off x="10951920" y="5883120"/>
            <a:ext cx="5500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1"/>
                </a:solidFill>
                <a:latin typeface="Corbe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8B229E66-B6E5-4877-89C4-1D8F58B22952}" type="slidenum">
              <a:rPr b="0" lang="en-US" sz="1000" spc="-1" strike="noStrike">
                <a:solidFill>
                  <a:schemeClr val="dk1"/>
                </a:solidFill>
                <a:latin typeface="Corbel"/>
              </a:rPr>
              <a:t>&lt;number&gt;</a:t>
            </a:fld>
            <a:endParaRPr b="0" lang="en-IN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dt" idx="108"/>
          </p:nvPr>
        </p:nvSpPr>
        <p:spPr>
          <a:xfrm>
            <a:off x="9732600" y="5883120"/>
            <a:ext cx="11419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9" r:id="rId3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roup 6"/>
          <p:cNvGrpSpPr/>
          <p:nvPr/>
        </p:nvGrpSpPr>
        <p:grpSpPr>
          <a:xfrm>
            <a:off x="150840" y="0"/>
            <a:ext cx="2435760" cy="6856920"/>
            <a:chOff x="150840" y="0"/>
            <a:chExt cx="2435760" cy="6856920"/>
          </a:xfrm>
        </p:grpSpPr>
        <p:sp>
          <p:nvSpPr>
            <p:cNvPr id="280" name="Freeform 6"/>
            <p:cNvSpPr/>
            <p:nvPr/>
          </p:nvSpPr>
          <p:spPr>
            <a:xfrm>
              <a:off x="457200" y="0"/>
              <a:ext cx="1121400" cy="5328000"/>
            </a:xfrm>
            <a:custGeom>
              <a:avLst/>
              <a:gdLst>
                <a:gd name="textAreaLeft" fmla="*/ 0 w 1121400"/>
                <a:gd name="textAreaRight" fmla="*/ 1122480 w 1121400"/>
                <a:gd name="textAreaTop" fmla="*/ 0 h 5328000"/>
                <a:gd name="textAreaBottom" fmla="*/ 5329080 h 5328000"/>
              </a:gdLst>
              <a:ahLst/>
              <a:rect l="textAreaLeft" t="textAreaTop" r="textAreaRight" b="textAreaBottom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81" name="Freeform 7"/>
            <p:cNvSpPr/>
            <p:nvPr/>
          </p:nvSpPr>
          <p:spPr>
            <a:xfrm>
              <a:off x="150840" y="0"/>
              <a:ext cx="1116360" cy="5275800"/>
            </a:xfrm>
            <a:custGeom>
              <a:avLst/>
              <a:gdLst>
                <a:gd name="textAreaLeft" fmla="*/ 0 w 1116360"/>
                <a:gd name="textAreaRight" fmla="*/ 1117440 w 1116360"/>
                <a:gd name="textAreaTop" fmla="*/ 0 h 5275800"/>
                <a:gd name="textAreaBottom" fmla="*/ 5276880 h 5275800"/>
              </a:gdLst>
              <a:ahLst/>
              <a:rect l="textAreaLeft" t="textAreaTop" r="textAreaRight" b="textAreaBottom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82" name="Freeform 8"/>
            <p:cNvSpPr/>
            <p:nvPr/>
          </p:nvSpPr>
          <p:spPr>
            <a:xfrm>
              <a:off x="150840" y="5238720"/>
              <a:ext cx="1227600" cy="1618200"/>
            </a:xfrm>
            <a:custGeom>
              <a:avLst/>
              <a:gdLst>
                <a:gd name="textAreaLeft" fmla="*/ 0 w 1227600"/>
                <a:gd name="textAreaRight" fmla="*/ 1228680 w 1227600"/>
                <a:gd name="textAreaTop" fmla="*/ 0 h 1618200"/>
                <a:gd name="textAreaBottom" fmla="*/ 1619280 h 1618200"/>
              </a:gdLst>
              <a:ahLst/>
              <a:rect l="textAreaLeft" t="textAreaTop" r="textAreaRight" b="textAreaBottom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83" name="Freeform 9"/>
            <p:cNvSpPr/>
            <p:nvPr/>
          </p:nvSpPr>
          <p:spPr>
            <a:xfrm>
              <a:off x="457200" y="5291280"/>
              <a:ext cx="1494360" cy="1565640"/>
            </a:xfrm>
            <a:custGeom>
              <a:avLst/>
              <a:gdLst>
                <a:gd name="textAreaLeft" fmla="*/ 0 w 1494360"/>
                <a:gd name="textAreaRight" fmla="*/ 1495440 w 1494360"/>
                <a:gd name="textAreaTop" fmla="*/ 0 h 1565640"/>
                <a:gd name="textAreaBottom" fmla="*/ 1566720 h 1565640"/>
              </a:gdLst>
              <a:ahLst/>
              <a:rect l="textAreaLeft" t="textAreaTop" r="textAreaRight" b="textAreaBottom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84" name="Freeform 10"/>
            <p:cNvSpPr/>
            <p:nvPr/>
          </p:nvSpPr>
          <p:spPr>
            <a:xfrm>
              <a:off x="457200" y="5286240"/>
              <a:ext cx="2129400" cy="1570680"/>
            </a:xfrm>
            <a:custGeom>
              <a:avLst/>
              <a:gdLst>
                <a:gd name="textAreaLeft" fmla="*/ 0 w 2129400"/>
                <a:gd name="textAreaRight" fmla="*/ 2130480 w 2129400"/>
                <a:gd name="textAreaTop" fmla="*/ 0 h 1570680"/>
                <a:gd name="textAreaBottom" fmla="*/ 1571760 h 1570680"/>
              </a:gdLst>
              <a:ahLst/>
              <a:rect l="textAreaLeft" t="textAreaTop" r="textAreaRight" b="textAreaBottom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85" name="Freeform 11"/>
            <p:cNvSpPr/>
            <p:nvPr/>
          </p:nvSpPr>
          <p:spPr>
            <a:xfrm>
              <a:off x="150840" y="5238720"/>
              <a:ext cx="1694520" cy="1618200"/>
            </a:xfrm>
            <a:custGeom>
              <a:avLst/>
              <a:gdLst>
                <a:gd name="textAreaLeft" fmla="*/ 0 w 1694520"/>
                <a:gd name="textAreaRight" fmla="*/ 1695600 w 1694520"/>
                <a:gd name="textAreaTop" fmla="*/ 0 h 1618200"/>
                <a:gd name="textAreaBottom" fmla="*/ 1619280 h 1618200"/>
              </a:gdLst>
              <a:ahLst/>
              <a:rect l="textAreaLeft" t="textAreaTop" r="textAreaRight" b="textAreaBottom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286" name="TextBox 13"/>
          <p:cNvSpPr/>
          <p:nvPr/>
        </p:nvSpPr>
        <p:spPr>
          <a:xfrm>
            <a:off x="1598760" y="862920"/>
            <a:ext cx="608400" cy="58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457200">
              <a:lnSpc>
                <a:spcPct val="100000"/>
              </a:lnSpc>
            </a:pPr>
            <a:r>
              <a:rPr b="0" lang="en-US" sz="8000" spc="-1" strike="noStrike" cap="all">
                <a:solidFill>
                  <a:schemeClr val="dk1"/>
                </a:solidFill>
                <a:latin typeface="Corbel"/>
              </a:rPr>
              <a:t>“</a:t>
            </a:r>
            <a:endParaRPr b="0" lang="en-IN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TextBox 14"/>
          <p:cNvSpPr/>
          <p:nvPr/>
        </p:nvSpPr>
        <p:spPr>
          <a:xfrm>
            <a:off x="10893600" y="2819520"/>
            <a:ext cx="608400" cy="58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 defTabSz="457200">
              <a:lnSpc>
                <a:spcPct val="100000"/>
              </a:lnSpc>
            </a:pPr>
            <a:r>
              <a:rPr b="0" lang="en-US" sz="8000" spc="-1" strike="noStrike" cap="all">
                <a:solidFill>
                  <a:schemeClr val="dk1"/>
                </a:solidFill>
                <a:latin typeface="Corbel"/>
              </a:rPr>
              <a:t>”</a:t>
            </a:r>
            <a:endParaRPr b="0" lang="en-IN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1"/>
          <p:cNvSpPr>
            <a:spLocks noGrp="1"/>
          </p:cNvSpPr>
          <p:nvPr>
            <p:ph type="ftr" idx="109"/>
          </p:nvPr>
        </p:nvSpPr>
        <p:spPr>
          <a:xfrm>
            <a:off x="2572200" y="5883120"/>
            <a:ext cx="70830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sldNum" idx="110"/>
          </p:nvPr>
        </p:nvSpPr>
        <p:spPr>
          <a:xfrm>
            <a:off x="10951920" y="5883120"/>
            <a:ext cx="5500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1"/>
                </a:solidFill>
                <a:latin typeface="Corbe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ECB482D0-E48E-485C-AF34-582A54114062}" type="slidenum">
              <a:rPr b="0" lang="en-US" sz="1000" spc="-1" strike="noStrike">
                <a:solidFill>
                  <a:schemeClr val="dk1"/>
                </a:solidFill>
                <a:latin typeface="Corbel"/>
              </a:rPr>
              <a:t>&lt;number&gt;</a:t>
            </a:fld>
            <a:endParaRPr b="0" lang="en-IN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dt" idx="111"/>
          </p:nvPr>
        </p:nvSpPr>
        <p:spPr>
          <a:xfrm>
            <a:off x="9732600" y="5883120"/>
            <a:ext cx="11419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1" r:id="rId3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roup 6"/>
          <p:cNvGrpSpPr/>
          <p:nvPr/>
        </p:nvGrpSpPr>
        <p:grpSpPr>
          <a:xfrm>
            <a:off x="150840" y="0"/>
            <a:ext cx="2435760" cy="6856920"/>
            <a:chOff x="150840" y="0"/>
            <a:chExt cx="2435760" cy="6856920"/>
          </a:xfrm>
        </p:grpSpPr>
        <p:sp>
          <p:nvSpPr>
            <p:cNvPr id="292" name="Freeform 6"/>
            <p:cNvSpPr/>
            <p:nvPr/>
          </p:nvSpPr>
          <p:spPr>
            <a:xfrm>
              <a:off x="457200" y="0"/>
              <a:ext cx="1121400" cy="5328000"/>
            </a:xfrm>
            <a:custGeom>
              <a:avLst/>
              <a:gdLst>
                <a:gd name="textAreaLeft" fmla="*/ 0 w 1121400"/>
                <a:gd name="textAreaRight" fmla="*/ 1122480 w 1121400"/>
                <a:gd name="textAreaTop" fmla="*/ 0 h 5328000"/>
                <a:gd name="textAreaBottom" fmla="*/ 5329080 h 5328000"/>
              </a:gdLst>
              <a:ahLst/>
              <a:rect l="textAreaLeft" t="textAreaTop" r="textAreaRight" b="textAreaBottom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3" name="Freeform 7"/>
            <p:cNvSpPr/>
            <p:nvPr/>
          </p:nvSpPr>
          <p:spPr>
            <a:xfrm>
              <a:off x="150840" y="0"/>
              <a:ext cx="1116360" cy="5275800"/>
            </a:xfrm>
            <a:custGeom>
              <a:avLst/>
              <a:gdLst>
                <a:gd name="textAreaLeft" fmla="*/ 0 w 1116360"/>
                <a:gd name="textAreaRight" fmla="*/ 1117440 w 1116360"/>
                <a:gd name="textAreaTop" fmla="*/ 0 h 5275800"/>
                <a:gd name="textAreaBottom" fmla="*/ 5276880 h 5275800"/>
              </a:gdLst>
              <a:ahLst/>
              <a:rect l="textAreaLeft" t="textAreaTop" r="textAreaRight" b="textAreaBottom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4" name="Freeform 8"/>
            <p:cNvSpPr/>
            <p:nvPr/>
          </p:nvSpPr>
          <p:spPr>
            <a:xfrm>
              <a:off x="150840" y="5238720"/>
              <a:ext cx="1227600" cy="1618200"/>
            </a:xfrm>
            <a:custGeom>
              <a:avLst/>
              <a:gdLst>
                <a:gd name="textAreaLeft" fmla="*/ 0 w 1227600"/>
                <a:gd name="textAreaRight" fmla="*/ 1228680 w 1227600"/>
                <a:gd name="textAreaTop" fmla="*/ 0 h 1618200"/>
                <a:gd name="textAreaBottom" fmla="*/ 1619280 h 1618200"/>
              </a:gdLst>
              <a:ahLst/>
              <a:rect l="textAreaLeft" t="textAreaTop" r="textAreaRight" b="textAreaBottom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5" name="Freeform 9"/>
            <p:cNvSpPr/>
            <p:nvPr/>
          </p:nvSpPr>
          <p:spPr>
            <a:xfrm>
              <a:off x="457200" y="5291280"/>
              <a:ext cx="1494360" cy="1565640"/>
            </a:xfrm>
            <a:custGeom>
              <a:avLst/>
              <a:gdLst>
                <a:gd name="textAreaLeft" fmla="*/ 0 w 1494360"/>
                <a:gd name="textAreaRight" fmla="*/ 1495440 w 1494360"/>
                <a:gd name="textAreaTop" fmla="*/ 0 h 1565640"/>
                <a:gd name="textAreaBottom" fmla="*/ 1566720 h 1565640"/>
              </a:gdLst>
              <a:ahLst/>
              <a:rect l="textAreaLeft" t="textAreaTop" r="textAreaRight" b="textAreaBottom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6" name="Freeform 10"/>
            <p:cNvSpPr/>
            <p:nvPr/>
          </p:nvSpPr>
          <p:spPr>
            <a:xfrm>
              <a:off x="457200" y="5286240"/>
              <a:ext cx="2129400" cy="1570680"/>
            </a:xfrm>
            <a:custGeom>
              <a:avLst/>
              <a:gdLst>
                <a:gd name="textAreaLeft" fmla="*/ 0 w 2129400"/>
                <a:gd name="textAreaRight" fmla="*/ 2130480 w 2129400"/>
                <a:gd name="textAreaTop" fmla="*/ 0 h 1570680"/>
                <a:gd name="textAreaBottom" fmla="*/ 1571760 h 1570680"/>
              </a:gdLst>
              <a:ahLst/>
              <a:rect l="textAreaLeft" t="textAreaTop" r="textAreaRight" b="textAreaBottom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7" name="Freeform 11"/>
            <p:cNvSpPr/>
            <p:nvPr/>
          </p:nvSpPr>
          <p:spPr>
            <a:xfrm>
              <a:off x="150840" y="5238720"/>
              <a:ext cx="1694520" cy="1618200"/>
            </a:xfrm>
            <a:custGeom>
              <a:avLst/>
              <a:gdLst>
                <a:gd name="textAreaLeft" fmla="*/ 0 w 1694520"/>
                <a:gd name="textAreaRight" fmla="*/ 1695600 w 1694520"/>
                <a:gd name="textAreaTop" fmla="*/ 0 h 1618200"/>
                <a:gd name="textAreaBottom" fmla="*/ 1619280 h 1618200"/>
              </a:gdLst>
              <a:ahLst/>
              <a:rect l="textAreaLeft" t="textAreaTop" r="textAreaRight" b="textAreaBottom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298" name="PlaceHolder 1"/>
          <p:cNvSpPr>
            <a:spLocks noGrp="1"/>
          </p:cNvSpPr>
          <p:nvPr>
            <p:ph type="ftr" idx="112"/>
          </p:nvPr>
        </p:nvSpPr>
        <p:spPr>
          <a:xfrm>
            <a:off x="2572200" y="5883120"/>
            <a:ext cx="70830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sldNum" idx="113"/>
          </p:nvPr>
        </p:nvSpPr>
        <p:spPr>
          <a:xfrm>
            <a:off x="10951920" y="5883120"/>
            <a:ext cx="5500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1"/>
                </a:solidFill>
                <a:latin typeface="Corbe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7BF961FD-10FA-449C-AB2E-DDF236BE525A}" type="slidenum">
              <a:rPr b="0" lang="en-US" sz="1000" spc="-1" strike="noStrike">
                <a:solidFill>
                  <a:schemeClr val="dk1"/>
                </a:solidFill>
                <a:latin typeface="Corbel"/>
              </a:rPr>
              <a:t>&lt;number&gt;</a:t>
            </a:fld>
            <a:endParaRPr b="0" lang="en-IN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dt" idx="114"/>
          </p:nvPr>
        </p:nvSpPr>
        <p:spPr>
          <a:xfrm>
            <a:off x="9732600" y="5883120"/>
            <a:ext cx="11419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3" r:id="rId3"/>
  </p:sldLayoutIdLst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roup 6"/>
          <p:cNvGrpSpPr/>
          <p:nvPr/>
        </p:nvGrpSpPr>
        <p:grpSpPr>
          <a:xfrm>
            <a:off x="150840" y="0"/>
            <a:ext cx="2435760" cy="6856920"/>
            <a:chOff x="150840" y="0"/>
            <a:chExt cx="2435760" cy="6856920"/>
          </a:xfrm>
        </p:grpSpPr>
        <p:sp>
          <p:nvSpPr>
            <p:cNvPr id="302" name="Freeform 6"/>
            <p:cNvSpPr/>
            <p:nvPr/>
          </p:nvSpPr>
          <p:spPr>
            <a:xfrm>
              <a:off x="457200" y="0"/>
              <a:ext cx="1121400" cy="5328000"/>
            </a:xfrm>
            <a:custGeom>
              <a:avLst/>
              <a:gdLst>
                <a:gd name="textAreaLeft" fmla="*/ 0 w 1121400"/>
                <a:gd name="textAreaRight" fmla="*/ 1122480 w 1121400"/>
                <a:gd name="textAreaTop" fmla="*/ 0 h 5328000"/>
                <a:gd name="textAreaBottom" fmla="*/ 5329080 h 5328000"/>
              </a:gdLst>
              <a:ahLst/>
              <a:rect l="textAreaLeft" t="textAreaTop" r="textAreaRight" b="textAreaBottom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03" name="Freeform 7"/>
            <p:cNvSpPr/>
            <p:nvPr/>
          </p:nvSpPr>
          <p:spPr>
            <a:xfrm>
              <a:off x="150840" y="0"/>
              <a:ext cx="1116360" cy="5275800"/>
            </a:xfrm>
            <a:custGeom>
              <a:avLst/>
              <a:gdLst>
                <a:gd name="textAreaLeft" fmla="*/ 0 w 1116360"/>
                <a:gd name="textAreaRight" fmla="*/ 1117440 w 1116360"/>
                <a:gd name="textAreaTop" fmla="*/ 0 h 5275800"/>
                <a:gd name="textAreaBottom" fmla="*/ 5276880 h 5275800"/>
              </a:gdLst>
              <a:ahLst/>
              <a:rect l="textAreaLeft" t="textAreaTop" r="textAreaRight" b="textAreaBottom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04" name="Freeform 8"/>
            <p:cNvSpPr/>
            <p:nvPr/>
          </p:nvSpPr>
          <p:spPr>
            <a:xfrm>
              <a:off x="150840" y="5238720"/>
              <a:ext cx="1227600" cy="1618200"/>
            </a:xfrm>
            <a:custGeom>
              <a:avLst/>
              <a:gdLst>
                <a:gd name="textAreaLeft" fmla="*/ 0 w 1227600"/>
                <a:gd name="textAreaRight" fmla="*/ 1228680 w 1227600"/>
                <a:gd name="textAreaTop" fmla="*/ 0 h 1618200"/>
                <a:gd name="textAreaBottom" fmla="*/ 1619280 h 1618200"/>
              </a:gdLst>
              <a:ahLst/>
              <a:rect l="textAreaLeft" t="textAreaTop" r="textAreaRight" b="textAreaBottom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05" name="Freeform 9"/>
            <p:cNvSpPr/>
            <p:nvPr/>
          </p:nvSpPr>
          <p:spPr>
            <a:xfrm>
              <a:off x="457200" y="5291280"/>
              <a:ext cx="1494360" cy="1565640"/>
            </a:xfrm>
            <a:custGeom>
              <a:avLst/>
              <a:gdLst>
                <a:gd name="textAreaLeft" fmla="*/ 0 w 1494360"/>
                <a:gd name="textAreaRight" fmla="*/ 1495440 w 1494360"/>
                <a:gd name="textAreaTop" fmla="*/ 0 h 1565640"/>
                <a:gd name="textAreaBottom" fmla="*/ 1566720 h 1565640"/>
              </a:gdLst>
              <a:ahLst/>
              <a:rect l="textAreaLeft" t="textAreaTop" r="textAreaRight" b="textAreaBottom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06" name="Freeform 10"/>
            <p:cNvSpPr/>
            <p:nvPr/>
          </p:nvSpPr>
          <p:spPr>
            <a:xfrm>
              <a:off x="457200" y="5286240"/>
              <a:ext cx="2129400" cy="1570680"/>
            </a:xfrm>
            <a:custGeom>
              <a:avLst/>
              <a:gdLst>
                <a:gd name="textAreaLeft" fmla="*/ 0 w 2129400"/>
                <a:gd name="textAreaRight" fmla="*/ 2130480 w 2129400"/>
                <a:gd name="textAreaTop" fmla="*/ 0 h 1570680"/>
                <a:gd name="textAreaBottom" fmla="*/ 1571760 h 1570680"/>
              </a:gdLst>
              <a:ahLst/>
              <a:rect l="textAreaLeft" t="textAreaTop" r="textAreaRight" b="textAreaBottom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07" name="Freeform 11"/>
            <p:cNvSpPr/>
            <p:nvPr/>
          </p:nvSpPr>
          <p:spPr>
            <a:xfrm>
              <a:off x="150840" y="5238720"/>
              <a:ext cx="1694520" cy="1618200"/>
            </a:xfrm>
            <a:custGeom>
              <a:avLst/>
              <a:gdLst>
                <a:gd name="textAreaLeft" fmla="*/ 0 w 1694520"/>
                <a:gd name="textAreaRight" fmla="*/ 1695600 w 1694520"/>
                <a:gd name="textAreaTop" fmla="*/ 0 h 1618200"/>
                <a:gd name="textAreaBottom" fmla="*/ 1619280 h 1618200"/>
              </a:gdLst>
              <a:ahLst/>
              <a:rect l="textAreaLeft" t="textAreaTop" r="textAreaRight" b="textAreaBottom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308" name="TextBox 13"/>
          <p:cNvSpPr/>
          <p:nvPr/>
        </p:nvSpPr>
        <p:spPr>
          <a:xfrm>
            <a:off x="1598760" y="862920"/>
            <a:ext cx="608400" cy="58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457200">
              <a:lnSpc>
                <a:spcPct val="100000"/>
              </a:lnSpc>
            </a:pPr>
            <a:r>
              <a:rPr b="0" lang="en-US" sz="8000" spc="-1" strike="noStrike" cap="all">
                <a:solidFill>
                  <a:schemeClr val="dk1"/>
                </a:solidFill>
                <a:latin typeface="Corbel"/>
              </a:rPr>
              <a:t>“</a:t>
            </a:r>
            <a:endParaRPr b="0" lang="en-IN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TextBox 14"/>
          <p:cNvSpPr/>
          <p:nvPr/>
        </p:nvSpPr>
        <p:spPr>
          <a:xfrm>
            <a:off x="10893600" y="2819520"/>
            <a:ext cx="608400" cy="58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 defTabSz="457200">
              <a:lnSpc>
                <a:spcPct val="100000"/>
              </a:lnSpc>
            </a:pPr>
            <a:r>
              <a:rPr b="0" lang="en-US" sz="8000" spc="-1" strike="noStrike" cap="all">
                <a:solidFill>
                  <a:schemeClr val="dk1"/>
                </a:solidFill>
                <a:latin typeface="Corbel"/>
              </a:rPr>
              <a:t>”</a:t>
            </a:r>
            <a:endParaRPr b="0" lang="en-IN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1"/>
          <p:cNvSpPr>
            <a:spLocks noGrp="1"/>
          </p:cNvSpPr>
          <p:nvPr>
            <p:ph type="ftr" idx="115"/>
          </p:nvPr>
        </p:nvSpPr>
        <p:spPr>
          <a:xfrm>
            <a:off x="2572200" y="5883120"/>
            <a:ext cx="70830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sldNum" idx="116"/>
          </p:nvPr>
        </p:nvSpPr>
        <p:spPr>
          <a:xfrm>
            <a:off x="10951920" y="5883120"/>
            <a:ext cx="5500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1"/>
                </a:solidFill>
                <a:latin typeface="Corbe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FD5872C2-0B06-45EA-8895-D54D5F72CE0D}" type="slidenum">
              <a:rPr b="0" lang="en-US" sz="1000" spc="-1" strike="noStrike">
                <a:solidFill>
                  <a:schemeClr val="dk1"/>
                </a:solidFill>
                <a:latin typeface="Corbel"/>
              </a:rPr>
              <a:t>&lt;number&gt;</a:t>
            </a:fld>
            <a:endParaRPr b="0" lang="en-IN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dt" idx="117"/>
          </p:nvPr>
        </p:nvSpPr>
        <p:spPr>
          <a:xfrm>
            <a:off x="9732600" y="5883120"/>
            <a:ext cx="11419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5" r:id="rId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10000">
              <a:srgbClr val="6bd1ec"/>
            </a:gs>
            <a:gs pos="100000">
              <a:srgbClr val="06588e"/>
            </a:gs>
          </a:gsLst>
          <a:lin ang="612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6"/>
          <p:cNvGrpSpPr/>
          <p:nvPr/>
        </p:nvGrpSpPr>
        <p:grpSpPr>
          <a:xfrm>
            <a:off x="9206640" y="2963160"/>
            <a:ext cx="2982600" cy="3209760"/>
            <a:chOff x="9206640" y="2963160"/>
            <a:chExt cx="2982600" cy="3209760"/>
          </a:xfrm>
        </p:grpSpPr>
        <p:cxnSp>
          <p:nvCxnSpPr>
            <p:cNvPr id="36" name="Straight Connector 7"/>
            <p:cNvCxnSpPr/>
            <p:nvPr/>
          </p:nvCxnSpPr>
          <p:spPr>
            <a:xfrm flipH="1">
              <a:off x="11275920" y="2963160"/>
              <a:ext cx="913680" cy="91404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37" name="Straight Connector 8"/>
            <p:cNvCxnSpPr/>
            <p:nvPr/>
          </p:nvCxnSpPr>
          <p:spPr>
            <a:xfrm flipH="1">
              <a:off x="9206640" y="3190320"/>
              <a:ext cx="2982960" cy="298296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38" name="Straight Connector 9"/>
            <p:cNvCxnSpPr/>
            <p:nvPr/>
          </p:nvCxnSpPr>
          <p:spPr>
            <a:xfrm flipH="1">
              <a:off x="10292040" y="3285000"/>
              <a:ext cx="1897560" cy="189756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39" name="Straight Connector 10"/>
            <p:cNvCxnSpPr/>
            <p:nvPr/>
          </p:nvCxnSpPr>
          <p:spPr>
            <a:xfrm flipH="1">
              <a:off x="10442880" y="3130920"/>
              <a:ext cx="1746720" cy="174672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  <p:cxnSp>
          <p:nvCxnSpPr>
            <p:cNvPr id="40" name="Straight Connector 11"/>
            <p:cNvCxnSpPr/>
            <p:nvPr/>
          </p:nvCxnSpPr>
          <p:spPr>
            <a:xfrm flipH="1">
              <a:off x="10918800" y="3682800"/>
              <a:ext cx="1270800" cy="127116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</p:grpSp>
      <p:sp>
        <p:nvSpPr>
          <p:cNvPr id="41" name="TextBox 13"/>
          <p:cNvSpPr/>
          <p:nvPr/>
        </p:nvSpPr>
        <p:spPr>
          <a:xfrm>
            <a:off x="531720" y="812160"/>
            <a:ext cx="608400" cy="58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457200">
              <a:lnSpc>
                <a:spcPct val="100000"/>
              </a:lnSpc>
            </a:pPr>
            <a:r>
              <a:rPr b="0" lang="en-US" sz="8000" spc="-1" strike="noStrike">
                <a:solidFill>
                  <a:schemeClr val="dk1"/>
                </a:solidFill>
                <a:latin typeface="Century Gothic"/>
              </a:rPr>
              <a:t>“</a:t>
            </a:r>
            <a:endParaRPr b="0" lang="en-IN" sz="8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TextBox 14"/>
          <p:cNvSpPr/>
          <p:nvPr/>
        </p:nvSpPr>
        <p:spPr>
          <a:xfrm>
            <a:off x="10285560" y="2768760"/>
            <a:ext cx="608400" cy="58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 defTabSz="457200">
              <a:lnSpc>
                <a:spcPct val="100000"/>
              </a:lnSpc>
            </a:pPr>
            <a:r>
              <a:rPr b="0" lang="en-US" sz="8000" spc="-1" strike="noStrike">
                <a:solidFill>
                  <a:schemeClr val="dk1"/>
                </a:solidFill>
                <a:latin typeface="Century Gothic"/>
              </a:rPr>
              <a:t>”</a:t>
            </a:r>
            <a:endParaRPr b="0" lang="en-IN" sz="8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PlaceHolder 1"/>
          <p:cNvSpPr>
            <a:spLocks noGrp="1"/>
          </p:cNvSpPr>
          <p:nvPr>
            <p:ph type="ftr" idx="10"/>
          </p:nvPr>
        </p:nvSpPr>
        <p:spPr>
          <a:xfrm>
            <a:off x="684360" y="6172200"/>
            <a:ext cx="7542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ldNum" idx="11"/>
          </p:nvPr>
        </p:nvSpPr>
        <p:spPr>
          <a:xfrm>
            <a:off x="10363320" y="5578560"/>
            <a:ext cx="1141200" cy="668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3200" spc="-1" strike="noStrike">
                <a:solidFill>
                  <a:schemeClr val="lt2">
                    <a:lumMod val="50000"/>
                  </a:schemeClr>
                </a:solidFill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90B9C776-F9C4-4AAC-8206-428D2EA3A6A6}" type="slidenum">
              <a:rPr b="0" lang="en-US" sz="3200" spc="-1" strike="noStrike">
                <a:solidFill>
                  <a:schemeClr val="lt2">
                    <a:lumMod val="50000"/>
                  </a:schemeClr>
                </a:solidFill>
                <a:latin typeface="Century Gothic"/>
              </a:rPr>
              <a:t>&lt;number&gt;</a:t>
            </a:fld>
            <a:endParaRPr b="0" lang="en-IN" sz="3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dt" idx="12"/>
          </p:nvPr>
        </p:nvSpPr>
        <p:spPr>
          <a:xfrm>
            <a:off x="9904320" y="6172200"/>
            <a:ext cx="1599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roup 6"/>
          <p:cNvGrpSpPr/>
          <p:nvPr/>
        </p:nvGrpSpPr>
        <p:grpSpPr>
          <a:xfrm>
            <a:off x="150840" y="0"/>
            <a:ext cx="2435760" cy="6856920"/>
            <a:chOff x="150840" y="0"/>
            <a:chExt cx="2435760" cy="6856920"/>
          </a:xfrm>
        </p:grpSpPr>
        <p:sp>
          <p:nvSpPr>
            <p:cNvPr id="314" name="Freeform 6"/>
            <p:cNvSpPr/>
            <p:nvPr/>
          </p:nvSpPr>
          <p:spPr>
            <a:xfrm>
              <a:off x="457200" y="0"/>
              <a:ext cx="1121400" cy="5328000"/>
            </a:xfrm>
            <a:custGeom>
              <a:avLst/>
              <a:gdLst>
                <a:gd name="textAreaLeft" fmla="*/ 0 w 1121400"/>
                <a:gd name="textAreaRight" fmla="*/ 1122480 w 1121400"/>
                <a:gd name="textAreaTop" fmla="*/ 0 h 5328000"/>
                <a:gd name="textAreaBottom" fmla="*/ 5329080 h 5328000"/>
              </a:gdLst>
              <a:ahLst/>
              <a:rect l="textAreaLeft" t="textAreaTop" r="textAreaRight" b="textAreaBottom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15" name="Freeform 7"/>
            <p:cNvSpPr/>
            <p:nvPr/>
          </p:nvSpPr>
          <p:spPr>
            <a:xfrm>
              <a:off x="150840" y="0"/>
              <a:ext cx="1116360" cy="5275800"/>
            </a:xfrm>
            <a:custGeom>
              <a:avLst/>
              <a:gdLst>
                <a:gd name="textAreaLeft" fmla="*/ 0 w 1116360"/>
                <a:gd name="textAreaRight" fmla="*/ 1117440 w 1116360"/>
                <a:gd name="textAreaTop" fmla="*/ 0 h 5275800"/>
                <a:gd name="textAreaBottom" fmla="*/ 5276880 h 5275800"/>
              </a:gdLst>
              <a:ahLst/>
              <a:rect l="textAreaLeft" t="textAreaTop" r="textAreaRight" b="textAreaBottom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16" name="Freeform 8"/>
            <p:cNvSpPr/>
            <p:nvPr/>
          </p:nvSpPr>
          <p:spPr>
            <a:xfrm>
              <a:off x="150840" y="5238720"/>
              <a:ext cx="1227600" cy="1618200"/>
            </a:xfrm>
            <a:custGeom>
              <a:avLst/>
              <a:gdLst>
                <a:gd name="textAreaLeft" fmla="*/ 0 w 1227600"/>
                <a:gd name="textAreaRight" fmla="*/ 1228680 w 1227600"/>
                <a:gd name="textAreaTop" fmla="*/ 0 h 1618200"/>
                <a:gd name="textAreaBottom" fmla="*/ 1619280 h 1618200"/>
              </a:gdLst>
              <a:ahLst/>
              <a:rect l="textAreaLeft" t="textAreaTop" r="textAreaRight" b="textAreaBottom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17" name="Freeform 9"/>
            <p:cNvSpPr/>
            <p:nvPr/>
          </p:nvSpPr>
          <p:spPr>
            <a:xfrm>
              <a:off x="457200" y="5291280"/>
              <a:ext cx="1494360" cy="1565640"/>
            </a:xfrm>
            <a:custGeom>
              <a:avLst/>
              <a:gdLst>
                <a:gd name="textAreaLeft" fmla="*/ 0 w 1494360"/>
                <a:gd name="textAreaRight" fmla="*/ 1495440 w 1494360"/>
                <a:gd name="textAreaTop" fmla="*/ 0 h 1565640"/>
                <a:gd name="textAreaBottom" fmla="*/ 1566720 h 1565640"/>
              </a:gdLst>
              <a:ahLst/>
              <a:rect l="textAreaLeft" t="textAreaTop" r="textAreaRight" b="textAreaBottom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18" name="Freeform 10"/>
            <p:cNvSpPr/>
            <p:nvPr/>
          </p:nvSpPr>
          <p:spPr>
            <a:xfrm>
              <a:off x="457200" y="5286240"/>
              <a:ext cx="2129400" cy="1570680"/>
            </a:xfrm>
            <a:custGeom>
              <a:avLst/>
              <a:gdLst>
                <a:gd name="textAreaLeft" fmla="*/ 0 w 2129400"/>
                <a:gd name="textAreaRight" fmla="*/ 2130480 w 2129400"/>
                <a:gd name="textAreaTop" fmla="*/ 0 h 1570680"/>
                <a:gd name="textAreaBottom" fmla="*/ 1571760 h 1570680"/>
              </a:gdLst>
              <a:ahLst/>
              <a:rect l="textAreaLeft" t="textAreaTop" r="textAreaRight" b="textAreaBottom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19" name="Freeform 11"/>
            <p:cNvSpPr/>
            <p:nvPr/>
          </p:nvSpPr>
          <p:spPr>
            <a:xfrm>
              <a:off x="150840" y="5238720"/>
              <a:ext cx="1694520" cy="1618200"/>
            </a:xfrm>
            <a:custGeom>
              <a:avLst/>
              <a:gdLst>
                <a:gd name="textAreaLeft" fmla="*/ 0 w 1694520"/>
                <a:gd name="textAreaRight" fmla="*/ 1695600 w 1694520"/>
                <a:gd name="textAreaTop" fmla="*/ 0 h 1618200"/>
                <a:gd name="textAreaBottom" fmla="*/ 1619280 h 1618200"/>
              </a:gdLst>
              <a:ahLst/>
              <a:rect l="textAreaLeft" t="textAreaTop" r="textAreaRight" b="textAreaBottom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320" name="PlaceHolder 1"/>
          <p:cNvSpPr>
            <a:spLocks noGrp="1"/>
          </p:cNvSpPr>
          <p:nvPr>
            <p:ph type="ftr" idx="118"/>
          </p:nvPr>
        </p:nvSpPr>
        <p:spPr>
          <a:xfrm>
            <a:off x="2572200" y="5883120"/>
            <a:ext cx="70830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sldNum" idx="119"/>
          </p:nvPr>
        </p:nvSpPr>
        <p:spPr>
          <a:xfrm>
            <a:off x="10951920" y="5883120"/>
            <a:ext cx="5500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1"/>
                </a:solidFill>
                <a:latin typeface="Corbe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64A402D9-AF7C-4BE5-B29E-90B918302F76}" type="slidenum">
              <a:rPr b="0" lang="en-US" sz="1000" spc="-1" strike="noStrike">
                <a:solidFill>
                  <a:schemeClr val="dk1"/>
                </a:solidFill>
                <a:latin typeface="Corbel"/>
              </a:rPr>
              <a:t>&lt;number&gt;</a:t>
            </a:fld>
            <a:endParaRPr b="0" lang="en-IN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dt" idx="120"/>
          </p:nvPr>
        </p:nvSpPr>
        <p:spPr>
          <a:xfrm>
            <a:off x="9732600" y="5883120"/>
            <a:ext cx="11419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</p:sldLayoutIdLst>
</p:sldMaster>
</file>

<file path=ppt/slideMasters/slideMaster4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roup 6"/>
          <p:cNvGrpSpPr/>
          <p:nvPr/>
        </p:nvGrpSpPr>
        <p:grpSpPr>
          <a:xfrm>
            <a:off x="150840" y="0"/>
            <a:ext cx="2435760" cy="6856920"/>
            <a:chOff x="150840" y="0"/>
            <a:chExt cx="2435760" cy="6856920"/>
          </a:xfrm>
        </p:grpSpPr>
        <p:sp>
          <p:nvSpPr>
            <p:cNvPr id="324" name="Freeform 6"/>
            <p:cNvSpPr/>
            <p:nvPr/>
          </p:nvSpPr>
          <p:spPr>
            <a:xfrm>
              <a:off x="457200" y="0"/>
              <a:ext cx="1121400" cy="5328000"/>
            </a:xfrm>
            <a:custGeom>
              <a:avLst/>
              <a:gdLst>
                <a:gd name="textAreaLeft" fmla="*/ 0 w 1121400"/>
                <a:gd name="textAreaRight" fmla="*/ 1122480 w 1121400"/>
                <a:gd name="textAreaTop" fmla="*/ 0 h 5328000"/>
                <a:gd name="textAreaBottom" fmla="*/ 5329080 h 5328000"/>
              </a:gdLst>
              <a:ahLst/>
              <a:rect l="textAreaLeft" t="textAreaTop" r="textAreaRight" b="textAreaBottom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25" name="Freeform 7"/>
            <p:cNvSpPr/>
            <p:nvPr/>
          </p:nvSpPr>
          <p:spPr>
            <a:xfrm>
              <a:off x="150840" y="0"/>
              <a:ext cx="1116360" cy="5275800"/>
            </a:xfrm>
            <a:custGeom>
              <a:avLst/>
              <a:gdLst>
                <a:gd name="textAreaLeft" fmla="*/ 0 w 1116360"/>
                <a:gd name="textAreaRight" fmla="*/ 1117440 w 1116360"/>
                <a:gd name="textAreaTop" fmla="*/ 0 h 5275800"/>
                <a:gd name="textAreaBottom" fmla="*/ 5276880 h 5275800"/>
              </a:gdLst>
              <a:ahLst/>
              <a:rect l="textAreaLeft" t="textAreaTop" r="textAreaRight" b="textAreaBottom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26" name="Freeform 8"/>
            <p:cNvSpPr/>
            <p:nvPr/>
          </p:nvSpPr>
          <p:spPr>
            <a:xfrm>
              <a:off x="150840" y="5238720"/>
              <a:ext cx="1227600" cy="1618200"/>
            </a:xfrm>
            <a:custGeom>
              <a:avLst/>
              <a:gdLst>
                <a:gd name="textAreaLeft" fmla="*/ 0 w 1227600"/>
                <a:gd name="textAreaRight" fmla="*/ 1228680 w 1227600"/>
                <a:gd name="textAreaTop" fmla="*/ 0 h 1618200"/>
                <a:gd name="textAreaBottom" fmla="*/ 1619280 h 1618200"/>
              </a:gdLst>
              <a:ahLst/>
              <a:rect l="textAreaLeft" t="textAreaTop" r="textAreaRight" b="textAreaBottom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27" name="Freeform 9"/>
            <p:cNvSpPr/>
            <p:nvPr/>
          </p:nvSpPr>
          <p:spPr>
            <a:xfrm>
              <a:off x="457200" y="5291280"/>
              <a:ext cx="1494360" cy="1565640"/>
            </a:xfrm>
            <a:custGeom>
              <a:avLst/>
              <a:gdLst>
                <a:gd name="textAreaLeft" fmla="*/ 0 w 1494360"/>
                <a:gd name="textAreaRight" fmla="*/ 1495440 w 1494360"/>
                <a:gd name="textAreaTop" fmla="*/ 0 h 1565640"/>
                <a:gd name="textAreaBottom" fmla="*/ 1566720 h 1565640"/>
              </a:gdLst>
              <a:ahLst/>
              <a:rect l="textAreaLeft" t="textAreaTop" r="textAreaRight" b="textAreaBottom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28" name="Freeform 10"/>
            <p:cNvSpPr/>
            <p:nvPr/>
          </p:nvSpPr>
          <p:spPr>
            <a:xfrm>
              <a:off x="457200" y="5286240"/>
              <a:ext cx="2129400" cy="1570680"/>
            </a:xfrm>
            <a:custGeom>
              <a:avLst/>
              <a:gdLst>
                <a:gd name="textAreaLeft" fmla="*/ 0 w 2129400"/>
                <a:gd name="textAreaRight" fmla="*/ 2130480 w 2129400"/>
                <a:gd name="textAreaTop" fmla="*/ 0 h 1570680"/>
                <a:gd name="textAreaBottom" fmla="*/ 1571760 h 1570680"/>
              </a:gdLst>
              <a:ahLst/>
              <a:rect l="textAreaLeft" t="textAreaTop" r="textAreaRight" b="textAreaBottom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29" name="Freeform 11"/>
            <p:cNvSpPr/>
            <p:nvPr/>
          </p:nvSpPr>
          <p:spPr>
            <a:xfrm>
              <a:off x="150840" y="5238720"/>
              <a:ext cx="1694520" cy="1618200"/>
            </a:xfrm>
            <a:custGeom>
              <a:avLst/>
              <a:gdLst>
                <a:gd name="textAreaLeft" fmla="*/ 0 w 1694520"/>
                <a:gd name="textAreaRight" fmla="*/ 1695600 w 1694520"/>
                <a:gd name="textAreaTop" fmla="*/ 0 h 1618200"/>
                <a:gd name="textAreaBottom" fmla="*/ 1619280 h 1618200"/>
              </a:gdLst>
              <a:ahLst/>
              <a:rect l="textAreaLeft" t="textAreaTop" r="textAreaRight" b="textAreaBottom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330" name="PlaceHolder 1"/>
          <p:cNvSpPr>
            <a:spLocks noGrp="1"/>
          </p:cNvSpPr>
          <p:nvPr>
            <p:ph type="ftr" idx="121"/>
          </p:nvPr>
        </p:nvSpPr>
        <p:spPr>
          <a:xfrm>
            <a:off x="2572200" y="5883120"/>
            <a:ext cx="70830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sldNum" idx="122"/>
          </p:nvPr>
        </p:nvSpPr>
        <p:spPr>
          <a:xfrm>
            <a:off x="10951920" y="5883120"/>
            <a:ext cx="5500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1"/>
                </a:solidFill>
                <a:latin typeface="Corbe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475E9A6A-07AD-4ECB-BE55-DDF531145846}" type="slidenum">
              <a:rPr b="0" lang="en-US" sz="1000" spc="-1" strike="noStrike">
                <a:solidFill>
                  <a:schemeClr val="dk1"/>
                </a:solidFill>
                <a:latin typeface="Corbel"/>
              </a:rPr>
              <a:t>&lt;number&gt;</a:t>
            </a:fld>
            <a:endParaRPr b="0" lang="en-IN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 type="dt" idx="123"/>
          </p:nvPr>
        </p:nvSpPr>
        <p:spPr>
          <a:xfrm>
            <a:off x="9732600" y="5883120"/>
            <a:ext cx="11419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9" r:id="rId3"/>
  </p:sldLayoutIdLst>
</p:sldMaster>
</file>

<file path=ppt/slideMasters/slideMaster4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roup 6"/>
          <p:cNvGrpSpPr/>
          <p:nvPr/>
        </p:nvGrpSpPr>
        <p:grpSpPr>
          <a:xfrm>
            <a:off x="150840" y="0"/>
            <a:ext cx="2435760" cy="6856920"/>
            <a:chOff x="150840" y="0"/>
            <a:chExt cx="2435760" cy="6856920"/>
          </a:xfrm>
        </p:grpSpPr>
        <p:sp>
          <p:nvSpPr>
            <p:cNvPr id="334" name="Freeform 6"/>
            <p:cNvSpPr/>
            <p:nvPr/>
          </p:nvSpPr>
          <p:spPr>
            <a:xfrm>
              <a:off x="457200" y="0"/>
              <a:ext cx="1121400" cy="5328000"/>
            </a:xfrm>
            <a:custGeom>
              <a:avLst/>
              <a:gdLst>
                <a:gd name="textAreaLeft" fmla="*/ 0 w 1121400"/>
                <a:gd name="textAreaRight" fmla="*/ 1122480 w 1121400"/>
                <a:gd name="textAreaTop" fmla="*/ 0 h 5328000"/>
                <a:gd name="textAreaBottom" fmla="*/ 5329080 h 5328000"/>
              </a:gdLst>
              <a:ahLst/>
              <a:rect l="textAreaLeft" t="textAreaTop" r="textAreaRight" b="textAreaBottom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35" name="Freeform 7"/>
            <p:cNvSpPr/>
            <p:nvPr/>
          </p:nvSpPr>
          <p:spPr>
            <a:xfrm>
              <a:off x="150840" y="0"/>
              <a:ext cx="1116360" cy="5275800"/>
            </a:xfrm>
            <a:custGeom>
              <a:avLst/>
              <a:gdLst>
                <a:gd name="textAreaLeft" fmla="*/ 0 w 1116360"/>
                <a:gd name="textAreaRight" fmla="*/ 1117440 w 1116360"/>
                <a:gd name="textAreaTop" fmla="*/ 0 h 5275800"/>
                <a:gd name="textAreaBottom" fmla="*/ 5276880 h 5275800"/>
              </a:gdLst>
              <a:ahLst/>
              <a:rect l="textAreaLeft" t="textAreaTop" r="textAreaRight" b="textAreaBottom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36" name="Freeform 8"/>
            <p:cNvSpPr/>
            <p:nvPr/>
          </p:nvSpPr>
          <p:spPr>
            <a:xfrm>
              <a:off x="150840" y="5238720"/>
              <a:ext cx="1227600" cy="1618200"/>
            </a:xfrm>
            <a:custGeom>
              <a:avLst/>
              <a:gdLst>
                <a:gd name="textAreaLeft" fmla="*/ 0 w 1227600"/>
                <a:gd name="textAreaRight" fmla="*/ 1228680 w 1227600"/>
                <a:gd name="textAreaTop" fmla="*/ 0 h 1618200"/>
                <a:gd name="textAreaBottom" fmla="*/ 1619280 h 1618200"/>
              </a:gdLst>
              <a:ahLst/>
              <a:rect l="textAreaLeft" t="textAreaTop" r="textAreaRight" b="textAreaBottom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37" name="Freeform 9"/>
            <p:cNvSpPr/>
            <p:nvPr/>
          </p:nvSpPr>
          <p:spPr>
            <a:xfrm>
              <a:off x="457200" y="5291280"/>
              <a:ext cx="1494360" cy="1565640"/>
            </a:xfrm>
            <a:custGeom>
              <a:avLst/>
              <a:gdLst>
                <a:gd name="textAreaLeft" fmla="*/ 0 w 1494360"/>
                <a:gd name="textAreaRight" fmla="*/ 1495440 w 1494360"/>
                <a:gd name="textAreaTop" fmla="*/ 0 h 1565640"/>
                <a:gd name="textAreaBottom" fmla="*/ 1566720 h 1565640"/>
              </a:gdLst>
              <a:ahLst/>
              <a:rect l="textAreaLeft" t="textAreaTop" r="textAreaRight" b="textAreaBottom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38" name="Freeform 10"/>
            <p:cNvSpPr/>
            <p:nvPr/>
          </p:nvSpPr>
          <p:spPr>
            <a:xfrm>
              <a:off x="457200" y="5286240"/>
              <a:ext cx="2129400" cy="1570680"/>
            </a:xfrm>
            <a:custGeom>
              <a:avLst/>
              <a:gdLst>
                <a:gd name="textAreaLeft" fmla="*/ 0 w 2129400"/>
                <a:gd name="textAreaRight" fmla="*/ 2130480 w 2129400"/>
                <a:gd name="textAreaTop" fmla="*/ 0 h 1570680"/>
                <a:gd name="textAreaBottom" fmla="*/ 1571760 h 1570680"/>
              </a:gdLst>
              <a:ahLst/>
              <a:rect l="textAreaLeft" t="textAreaTop" r="textAreaRight" b="textAreaBottom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39" name="Freeform 11"/>
            <p:cNvSpPr/>
            <p:nvPr/>
          </p:nvSpPr>
          <p:spPr>
            <a:xfrm>
              <a:off x="150840" y="5238720"/>
              <a:ext cx="1694520" cy="1618200"/>
            </a:xfrm>
            <a:custGeom>
              <a:avLst/>
              <a:gdLst>
                <a:gd name="textAreaLeft" fmla="*/ 0 w 1694520"/>
                <a:gd name="textAreaRight" fmla="*/ 1695600 w 1694520"/>
                <a:gd name="textAreaTop" fmla="*/ 0 h 1618200"/>
                <a:gd name="textAreaBottom" fmla="*/ 1619280 h 1618200"/>
              </a:gdLst>
              <a:ahLst/>
              <a:rect l="textAreaLeft" t="textAreaTop" r="textAreaRight" b="textAreaBottom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340" name="PlaceHolder 1"/>
          <p:cNvSpPr>
            <a:spLocks noGrp="1"/>
          </p:cNvSpPr>
          <p:nvPr>
            <p:ph type="ftr" idx="124"/>
          </p:nvPr>
        </p:nvSpPr>
        <p:spPr>
          <a:xfrm>
            <a:off x="2572200" y="5883120"/>
            <a:ext cx="70830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sldNum" idx="125"/>
          </p:nvPr>
        </p:nvSpPr>
        <p:spPr>
          <a:xfrm>
            <a:off x="10951920" y="5883120"/>
            <a:ext cx="5500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1"/>
                </a:solidFill>
                <a:latin typeface="Corbe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3EF8FEB0-557B-476A-8D1B-B860C8408AE7}" type="slidenum">
              <a:rPr b="0" lang="en-US" sz="1000" spc="-1" strike="noStrike">
                <a:solidFill>
                  <a:schemeClr val="dk1"/>
                </a:solidFill>
                <a:latin typeface="Corbel"/>
              </a:rPr>
              <a:t>&lt;number&gt;</a:t>
            </a:fld>
            <a:endParaRPr b="0" lang="en-IN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dt" idx="126"/>
          </p:nvPr>
        </p:nvSpPr>
        <p:spPr>
          <a:xfrm>
            <a:off x="9732600" y="5883120"/>
            <a:ext cx="11419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1" r:id="rId3"/>
  </p:sldLayoutIdLst>
</p:sldMaster>
</file>

<file path=ppt/slideMasters/slideMaster4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roup 6"/>
          <p:cNvGrpSpPr/>
          <p:nvPr/>
        </p:nvGrpSpPr>
        <p:grpSpPr>
          <a:xfrm>
            <a:off x="150840" y="0"/>
            <a:ext cx="2435760" cy="6856920"/>
            <a:chOff x="150840" y="0"/>
            <a:chExt cx="2435760" cy="6856920"/>
          </a:xfrm>
        </p:grpSpPr>
        <p:sp>
          <p:nvSpPr>
            <p:cNvPr id="344" name="Freeform 6"/>
            <p:cNvSpPr/>
            <p:nvPr/>
          </p:nvSpPr>
          <p:spPr>
            <a:xfrm>
              <a:off x="457200" y="0"/>
              <a:ext cx="1121400" cy="5328000"/>
            </a:xfrm>
            <a:custGeom>
              <a:avLst/>
              <a:gdLst>
                <a:gd name="textAreaLeft" fmla="*/ 0 w 1121400"/>
                <a:gd name="textAreaRight" fmla="*/ 1122480 w 1121400"/>
                <a:gd name="textAreaTop" fmla="*/ 0 h 5328000"/>
                <a:gd name="textAreaBottom" fmla="*/ 5329080 h 5328000"/>
              </a:gdLst>
              <a:ahLst/>
              <a:rect l="textAreaLeft" t="textAreaTop" r="textAreaRight" b="textAreaBottom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45" name="Freeform 7"/>
            <p:cNvSpPr/>
            <p:nvPr/>
          </p:nvSpPr>
          <p:spPr>
            <a:xfrm>
              <a:off x="150840" y="0"/>
              <a:ext cx="1116360" cy="5275800"/>
            </a:xfrm>
            <a:custGeom>
              <a:avLst/>
              <a:gdLst>
                <a:gd name="textAreaLeft" fmla="*/ 0 w 1116360"/>
                <a:gd name="textAreaRight" fmla="*/ 1117440 w 1116360"/>
                <a:gd name="textAreaTop" fmla="*/ 0 h 5275800"/>
                <a:gd name="textAreaBottom" fmla="*/ 5276880 h 5275800"/>
              </a:gdLst>
              <a:ahLst/>
              <a:rect l="textAreaLeft" t="textAreaTop" r="textAreaRight" b="textAreaBottom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46" name="Freeform 8"/>
            <p:cNvSpPr/>
            <p:nvPr/>
          </p:nvSpPr>
          <p:spPr>
            <a:xfrm>
              <a:off x="150840" y="5238720"/>
              <a:ext cx="1227600" cy="1618200"/>
            </a:xfrm>
            <a:custGeom>
              <a:avLst/>
              <a:gdLst>
                <a:gd name="textAreaLeft" fmla="*/ 0 w 1227600"/>
                <a:gd name="textAreaRight" fmla="*/ 1228680 w 1227600"/>
                <a:gd name="textAreaTop" fmla="*/ 0 h 1618200"/>
                <a:gd name="textAreaBottom" fmla="*/ 1619280 h 1618200"/>
              </a:gdLst>
              <a:ahLst/>
              <a:rect l="textAreaLeft" t="textAreaTop" r="textAreaRight" b="textAreaBottom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47" name="Freeform 9"/>
            <p:cNvSpPr/>
            <p:nvPr/>
          </p:nvSpPr>
          <p:spPr>
            <a:xfrm>
              <a:off x="457200" y="5291280"/>
              <a:ext cx="1494360" cy="1565640"/>
            </a:xfrm>
            <a:custGeom>
              <a:avLst/>
              <a:gdLst>
                <a:gd name="textAreaLeft" fmla="*/ 0 w 1494360"/>
                <a:gd name="textAreaRight" fmla="*/ 1495440 w 1494360"/>
                <a:gd name="textAreaTop" fmla="*/ 0 h 1565640"/>
                <a:gd name="textAreaBottom" fmla="*/ 1566720 h 1565640"/>
              </a:gdLst>
              <a:ahLst/>
              <a:rect l="textAreaLeft" t="textAreaTop" r="textAreaRight" b="textAreaBottom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48" name="Freeform 10"/>
            <p:cNvSpPr/>
            <p:nvPr/>
          </p:nvSpPr>
          <p:spPr>
            <a:xfrm>
              <a:off x="457200" y="5286240"/>
              <a:ext cx="2129400" cy="1570680"/>
            </a:xfrm>
            <a:custGeom>
              <a:avLst/>
              <a:gdLst>
                <a:gd name="textAreaLeft" fmla="*/ 0 w 2129400"/>
                <a:gd name="textAreaRight" fmla="*/ 2130480 w 2129400"/>
                <a:gd name="textAreaTop" fmla="*/ 0 h 1570680"/>
                <a:gd name="textAreaBottom" fmla="*/ 1571760 h 1570680"/>
              </a:gdLst>
              <a:ahLst/>
              <a:rect l="textAreaLeft" t="textAreaTop" r="textAreaRight" b="textAreaBottom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49" name="Freeform 11"/>
            <p:cNvSpPr/>
            <p:nvPr/>
          </p:nvSpPr>
          <p:spPr>
            <a:xfrm>
              <a:off x="150840" y="5238720"/>
              <a:ext cx="1694520" cy="1618200"/>
            </a:xfrm>
            <a:custGeom>
              <a:avLst/>
              <a:gdLst>
                <a:gd name="textAreaLeft" fmla="*/ 0 w 1694520"/>
                <a:gd name="textAreaRight" fmla="*/ 1695600 w 1694520"/>
                <a:gd name="textAreaTop" fmla="*/ 0 h 1618200"/>
                <a:gd name="textAreaBottom" fmla="*/ 1619280 h 1618200"/>
              </a:gdLst>
              <a:ahLst/>
              <a:rect l="textAreaLeft" t="textAreaTop" r="textAreaRight" b="textAreaBottom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 type="ftr" idx="127"/>
          </p:nvPr>
        </p:nvSpPr>
        <p:spPr>
          <a:xfrm>
            <a:off x="2572200" y="5883120"/>
            <a:ext cx="70830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3" name="PlaceHolder 4"/>
          <p:cNvSpPr>
            <a:spLocks noGrp="1"/>
          </p:cNvSpPr>
          <p:nvPr>
            <p:ph type="sldNum" idx="128"/>
          </p:nvPr>
        </p:nvSpPr>
        <p:spPr>
          <a:xfrm>
            <a:off x="10951920" y="5867280"/>
            <a:ext cx="5500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1"/>
                </a:solidFill>
                <a:latin typeface="Corbe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FD6C5891-1946-47D7-8103-CBEE364801E2}" type="slidenum">
              <a:rPr b="0" lang="en-US" sz="1000" spc="-1" strike="noStrike">
                <a:solidFill>
                  <a:schemeClr val="dk1"/>
                </a:solidFill>
                <a:latin typeface="Corbel"/>
              </a:rPr>
              <a:t>&lt;number&gt;</a:t>
            </a:fld>
            <a:endParaRPr b="0" lang="en-IN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4" name="PlaceHolder 5"/>
          <p:cNvSpPr>
            <a:spLocks noGrp="1"/>
          </p:cNvSpPr>
          <p:nvPr>
            <p:ph type="dt" idx="129"/>
          </p:nvPr>
        </p:nvSpPr>
        <p:spPr>
          <a:xfrm>
            <a:off x="9732600" y="5883120"/>
            <a:ext cx="11419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3" r:id="rId3"/>
  </p:sldLayoutIdLst>
</p:sldMaster>
</file>

<file path=ppt/slideMasters/slideMaster4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roup 6"/>
          <p:cNvGrpSpPr/>
          <p:nvPr/>
        </p:nvGrpSpPr>
        <p:grpSpPr>
          <a:xfrm>
            <a:off x="150840" y="0"/>
            <a:ext cx="2435760" cy="6856920"/>
            <a:chOff x="150840" y="0"/>
            <a:chExt cx="2435760" cy="6856920"/>
          </a:xfrm>
        </p:grpSpPr>
        <p:sp>
          <p:nvSpPr>
            <p:cNvPr id="358" name="Freeform 6"/>
            <p:cNvSpPr/>
            <p:nvPr/>
          </p:nvSpPr>
          <p:spPr>
            <a:xfrm>
              <a:off x="457200" y="0"/>
              <a:ext cx="1121400" cy="5328000"/>
            </a:xfrm>
            <a:custGeom>
              <a:avLst/>
              <a:gdLst>
                <a:gd name="textAreaLeft" fmla="*/ 0 w 1121400"/>
                <a:gd name="textAreaRight" fmla="*/ 1122480 w 1121400"/>
                <a:gd name="textAreaTop" fmla="*/ 0 h 5328000"/>
                <a:gd name="textAreaBottom" fmla="*/ 5329080 h 5328000"/>
              </a:gdLst>
              <a:ahLst/>
              <a:rect l="textAreaLeft" t="textAreaTop" r="textAreaRight" b="textAreaBottom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59" name="Freeform 7"/>
            <p:cNvSpPr/>
            <p:nvPr/>
          </p:nvSpPr>
          <p:spPr>
            <a:xfrm>
              <a:off x="150840" y="0"/>
              <a:ext cx="1116360" cy="5275800"/>
            </a:xfrm>
            <a:custGeom>
              <a:avLst/>
              <a:gdLst>
                <a:gd name="textAreaLeft" fmla="*/ 0 w 1116360"/>
                <a:gd name="textAreaRight" fmla="*/ 1117440 w 1116360"/>
                <a:gd name="textAreaTop" fmla="*/ 0 h 5275800"/>
                <a:gd name="textAreaBottom" fmla="*/ 5276880 h 5275800"/>
              </a:gdLst>
              <a:ahLst/>
              <a:rect l="textAreaLeft" t="textAreaTop" r="textAreaRight" b="textAreaBottom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60" name="Freeform 8"/>
            <p:cNvSpPr/>
            <p:nvPr/>
          </p:nvSpPr>
          <p:spPr>
            <a:xfrm>
              <a:off x="150840" y="5238720"/>
              <a:ext cx="1227600" cy="1618200"/>
            </a:xfrm>
            <a:custGeom>
              <a:avLst/>
              <a:gdLst>
                <a:gd name="textAreaLeft" fmla="*/ 0 w 1227600"/>
                <a:gd name="textAreaRight" fmla="*/ 1228680 w 1227600"/>
                <a:gd name="textAreaTop" fmla="*/ 0 h 1618200"/>
                <a:gd name="textAreaBottom" fmla="*/ 1619280 h 1618200"/>
              </a:gdLst>
              <a:ahLst/>
              <a:rect l="textAreaLeft" t="textAreaTop" r="textAreaRight" b="textAreaBottom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61" name="Freeform 9"/>
            <p:cNvSpPr/>
            <p:nvPr/>
          </p:nvSpPr>
          <p:spPr>
            <a:xfrm>
              <a:off x="457200" y="5291280"/>
              <a:ext cx="1494360" cy="1565640"/>
            </a:xfrm>
            <a:custGeom>
              <a:avLst/>
              <a:gdLst>
                <a:gd name="textAreaLeft" fmla="*/ 0 w 1494360"/>
                <a:gd name="textAreaRight" fmla="*/ 1495440 w 1494360"/>
                <a:gd name="textAreaTop" fmla="*/ 0 h 1565640"/>
                <a:gd name="textAreaBottom" fmla="*/ 1566720 h 1565640"/>
              </a:gdLst>
              <a:ahLst/>
              <a:rect l="textAreaLeft" t="textAreaTop" r="textAreaRight" b="textAreaBottom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62" name="Freeform 10"/>
            <p:cNvSpPr/>
            <p:nvPr/>
          </p:nvSpPr>
          <p:spPr>
            <a:xfrm>
              <a:off x="457200" y="5286240"/>
              <a:ext cx="2129400" cy="1570680"/>
            </a:xfrm>
            <a:custGeom>
              <a:avLst/>
              <a:gdLst>
                <a:gd name="textAreaLeft" fmla="*/ 0 w 2129400"/>
                <a:gd name="textAreaRight" fmla="*/ 2130480 w 2129400"/>
                <a:gd name="textAreaTop" fmla="*/ 0 h 1570680"/>
                <a:gd name="textAreaBottom" fmla="*/ 1571760 h 1570680"/>
              </a:gdLst>
              <a:ahLst/>
              <a:rect l="textAreaLeft" t="textAreaTop" r="textAreaRight" b="textAreaBottom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63" name="Freeform 11"/>
            <p:cNvSpPr/>
            <p:nvPr/>
          </p:nvSpPr>
          <p:spPr>
            <a:xfrm>
              <a:off x="150840" y="5238720"/>
              <a:ext cx="1694520" cy="1618200"/>
            </a:xfrm>
            <a:custGeom>
              <a:avLst/>
              <a:gdLst>
                <a:gd name="textAreaLeft" fmla="*/ 0 w 1694520"/>
                <a:gd name="textAreaRight" fmla="*/ 1695600 w 1694520"/>
                <a:gd name="textAreaTop" fmla="*/ 0 h 1618200"/>
                <a:gd name="textAreaBottom" fmla="*/ 1619280 h 1618200"/>
              </a:gdLst>
              <a:ahLst/>
              <a:rect l="textAreaLeft" t="textAreaTop" r="textAreaRight" b="textAreaBottom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364" name="PlaceHolder 1"/>
          <p:cNvSpPr>
            <a:spLocks noGrp="1"/>
          </p:cNvSpPr>
          <p:nvPr>
            <p:ph type="ftr" idx="130"/>
          </p:nvPr>
        </p:nvSpPr>
        <p:spPr>
          <a:xfrm>
            <a:off x="2572200" y="5883120"/>
            <a:ext cx="70830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 type="sldNum" idx="131"/>
          </p:nvPr>
        </p:nvSpPr>
        <p:spPr>
          <a:xfrm>
            <a:off x="10951920" y="5883120"/>
            <a:ext cx="5500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1"/>
                </a:solidFill>
                <a:latin typeface="Corbe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A8A963EA-17F0-47BA-9D94-B21EA1702AA2}" type="slidenum">
              <a:rPr b="0" lang="en-US" sz="1000" spc="-1" strike="noStrike">
                <a:solidFill>
                  <a:schemeClr val="dk1"/>
                </a:solidFill>
                <a:latin typeface="Corbel"/>
              </a:rPr>
              <a:t>&lt;number&gt;</a:t>
            </a:fld>
            <a:endParaRPr b="0" lang="en-IN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6" name="PlaceHolder 3"/>
          <p:cNvSpPr>
            <a:spLocks noGrp="1"/>
          </p:cNvSpPr>
          <p:nvPr>
            <p:ph type="dt" idx="132"/>
          </p:nvPr>
        </p:nvSpPr>
        <p:spPr>
          <a:xfrm>
            <a:off x="9732600" y="5883120"/>
            <a:ext cx="11419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5" r:id="rId3"/>
  </p:sldLayoutIdLst>
</p:sldMaster>
</file>

<file path=ppt/slideMasters/slideMaster4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roup 6"/>
          <p:cNvGrpSpPr/>
          <p:nvPr/>
        </p:nvGrpSpPr>
        <p:grpSpPr>
          <a:xfrm>
            <a:off x="150840" y="0"/>
            <a:ext cx="2435760" cy="6856920"/>
            <a:chOff x="150840" y="0"/>
            <a:chExt cx="2435760" cy="6856920"/>
          </a:xfrm>
        </p:grpSpPr>
        <p:sp>
          <p:nvSpPr>
            <p:cNvPr id="368" name="Freeform 6"/>
            <p:cNvSpPr/>
            <p:nvPr/>
          </p:nvSpPr>
          <p:spPr>
            <a:xfrm>
              <a:off x="457200" y="0"/>
              <a:ext cx="1121400" cy="5328000"/>
            </a:xfrm>
            <a:custGeom>
              <a:avLst/>
              <a:gdLst>
                <a:gd name="textAreaLeft" fmla="*/ 0 w 1121400"/>
                <a:gd name="textAreaRight" fmla="*/ 1122480 w 1121400"/>
                <a:gd name="textAreaTop" fmla="*/ 0 h 5328000"/>
                <a:gd name="textAreaBottom" fmla="*/ 5329080 h 5328000"/>
              </a:gdLst>
              <a:ahLst/>
              <a:rect l="textAreaLeft" t="textAreaTop" r="textAreaRight" b="textAreaBottom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69" name="Freeform 7"/>
            <p:cNvSpPr/>
            <p:nvPr/>
          </p:nvSpPr>
          <p:spPr>
            <a:xfrm>
              <a:off x="150840" y="0"/>
              <a:ext cx="1116360" cy="5275800"/>
            </a:xfrm>
            <a:custGeom>
              <a:avLst/>
              <a:gdLst>
                <a:gd name="textAreaLeft" fmla="*/ 0 w 1116360"/>
                <a:gd name="textAreaRight" fmla="*/ 1117440 w 1116360"/>
                <a:gd name="textAreaTop" fmla="*/ 0 h 5275800"/>
                <a:gd name="textAreaBottom" fmla="*/ 5276880 h 5275800"/>
              </a:gdLst>
              <a:ahLst/>
              <a:rect l="textAreaLeft" t="textAreaTop" r="textAreaRight" b="textAreaBottom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70" name="Freeform 8"/>
            <p:cNvSpPr/>
            <p:nvPr/>
          </p:nvSpPr>
          <p:spPr>
            <a:xfrm>
              <a:off x="150840" y="5238720"/>
              <a:ext cx="1227600" cy="1618200"/>
            </a:xfrm>
            <a:custGeom>
              <a:avLst/>
              <a:gdLst>
                <a:gd name="textAreaLeft" fmla="*/ 0 w 1227600"/>
                <a:gd name="textAreaRight" fmla="*/ 1228680 w 1227600"/>
                <a:gd name="textAreaTop" fmla="*/ 0 h 1618200"/>
                <a:gd name="textAreaBottom" fmla="*/ 1619280 h 1618200"/>
              </a:gdLst>
              <a:ahLst/>
              <a:rect l="textAreaLeft" t="textAreaTop" r="textAreaRight" b="textAreaBottom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71" name="Freeform 9"/>
            <p:cNvSpPr/>
            <p:nvPr/>
          </p:nvSpPr>
          <p:spPr>
            <a:xfrm>
              <a:off x="457200" y="5291280"/>
              <a:ext cx="1494360" cy="1565640"/>
            </a:xfrm>
            <a:custGeom>
              <a:avLst/>
              <a:gdLst>
                <a:gd name="textAreaLeft" fmla="*/ 0 w 1494360"/>
                <a:gd name="textAreaRight" fmla="*/ 1495440 w 1494360"/>
                <a:gd name="textAreaTop" fmla="*/ 0 h 1565640"/>
                <a:gd name="textAreaBottom" fmla="*/ 1566720 h 1565640"/>
              </a:gdLst>
              <a:ahLst/>
              <a:rect l="textAreaLeft" t="textAreaTop" r="textAreaRight" b="textAreaBottom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72" name="Freeform 10"/>
            <p:cNvSpPr/>
            <p:nvPr/>
          </p:nvSpPr>
          <p:spPr>
            <a:xfrm>
              <a:off x="457200" y="5286240"/>
              <a:ext cx="2129400" cy="1570680"/>
            </a:xfrm>
            <a:custGeom>
              <a:avLst/>
              <a:gdLst>
                <a:gd name="textAreaLeft" fmla="*/ 0 w 2129400"/>
                <a:gd name="textAreaRight" fmla="*/ 2130480 w 2129400"/>
                <a:gd name="textAreaTop" fmla="*/ 0 h 1570680"/>
                <a:gd name="textAreaBottom" fmla="*/ 1571760 h 1570680"/>
              </a:gdLst>
              <a:ahLst/>
              <a:rect l="textAreaLeft" t="textAreaTop" r="textAreaRight" b="textAreaBottom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73" name="Freeform 11"/>
            <p:cNvSpPr/>
            <p:nvPr/>
          </p:nvSpPr>
          <p:spPr>
            <a:xfrm>
              <a:off x="150840" y="5238720"/>
              <a:ext cx="1694520" cy="1618200"/>
            </a:xfrm>
            <a:custGeom>
              <a:avLst/>
              <a:gdLst>
                <a:gd name="textAreaLeft" fmla="*/ 0 w 1694520"/>
                <a:gd name="textAreaRight" fmla="*/ 1695600 w 1694520"/>
                <a:gd name="textAreaTop" fmla="*/ 0 h 1618200"/>
                <a:gd name="textAreaBottom" fmla="*/ 1619280 h 1618200"/>
              </a:gdLst>
              <a:ahLst/>
              <a:rect l="textAreaLeft" t="textAreaTop" r="textAreaRight" b="textAreaBottom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PlaceHolder 4"/>
          <p:cNvSpPr>
            <a:spLocks noGrp="1"/>
          </p:cNvSpPr>
          <p:nvPr>
            <p:ph type="ftr" idx="133"/>
          </p:nvPr>
        </p:nvSpPr>
        <p:spPr>
          <a:xfrm>
            <a:off x="2572200" y="5883120"/>
            <a:ext cx="70830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8" name="PlaceHolder 5"/>
          <p:cNvSpPr>
            <a:spLocks noGrp="1"/>
          </p:cNvSpPr>
          <p:nvPr>
            <p:ph type="sldNum" idx="134"/>
          </p:nvPr>
        </p:nvSpPr>
        <p:spPr>
          <a:xfrm>
            <a:off x="10951920" y="5883120"/>
            <a:ext cx="5500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1"/>
                </a:solidFill>
                <a:latin typeface="Corbe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1F62978F-D4CB-4EB8-B7A0-2D076E8E5034}" type="slidenum">
              <a:rPr b="0" lang="en-US" sz="1000" spc="-1" strike="noStrike">
                <a:solidFill>
                  <a:schemeClr val="dk1"/>
                </a:solidFill>
                <a:latin typeface="Corbel"/>
              </a:rPr>
              <a:t>&lt;number&gt;</a:t>
            </a:fld>
            <a:endParaRPr b="0" lang="en-IN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9" name="PlaceHolder 6"/>
          <p:cNvSpPr>
            <a:spLocks noGrp="1"/>
          </p:cNvSpPr>
          <p:nvPr>
            <p:ph type="dt" idx="135"/>
          </p:nvPr>
        </p:nvSpPr>
        <p:spPr>
          <a:xfrm>
            <a:off x="9732600" y="5883120"/>
            <a:ext cx="11419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7" r:id="rId3"/>
  </p:sldLayoutIdLst>
</p:sldMaster>
</file>

<file path=ppt/slideMasters/slideMaster4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" name="Group 6"/>
          <p:cNvGrpSpPr/>
          <p:nvPr/>
        </p:nvGrpSpPr>
        <p:grpSpPr>
          <a:xfrm>
            <a:off x="150840" y="0"/>
            <a:ext cx="2435760" cy="6856920"/>
            <a:chOff x="150840" y="0"/>
            <a:chExt cx="2435760" cy="6856920"/>
          </a:xfrm>
        </p:grpSpPr>
        <p:sp>
          <p:nvSpPr>
            <p:cNvPr id="384" name="Freeform 6"/>
            <p:cNvSpPr/>
            <p:nvPr/>
          </p:nvSpPr>
          <p:spPr>
            <a:xfrm>
              <a:off x="457200" y="0"/>
              <a:ext cx="1121400" cy="5328000"/>
            </a:xfrm>
            <a:custGeom>
              <a:avLst/>
              <a:gdLst>
                <a:gd name="textAreaLeft" fmla="*/ 0 w 1121400"/>
                <a:gd name="textAreaRight" fmla="*/ 1122480 w 1121400"/>
                <a:gd name="textAreaTop" fmla="*/ 0 h 5328000"/>
                <a:gd name="textAreaBottom" fmla="*/ 5329080 h 5328000"/>
              </a:gdLst>
              <a:ahLst/>
              <a:rect l="textAreaLeft" t="textAreaTop" r="textAreaRight" b="textAreaBottom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85" name="Freeform 7"/>
            <p:cNvSpPr/>
            <p:nvPr/>
          </p:nvSpPr>
          <p:spPr>
            <a:xfrm>
              <a:off x="150840" y="0"/>
              <a:ext cx="1116360" cy="5275800"/>
            </a:xfrm>
            <a:custGeom>
              <a:avLst/>
              <a:gdLst>
                <a:gd name="textAreaLeft" fmla="*/ 0 w 1116360"/>
                <a:gd name="textAreaRight" fmla="*/ 1117440 w 1116360"/>
                <a:gd name="textAreaTop" fmla="*/ 0 h 5275800"/>
                <a:gd name="textAreaBottom" fmla="*/ 5276880 h 5275800"/>
              </a:gdLst>
              <a:ahLst/>
              <a:rect l="textAreaLeft" t="textAreaTop" r="textAreaRight" b="textAreaBottom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86" name="Freeform 8"/>
            <p:cNvSpPr/>
            <p:nvPr/>
          </p:nvSpPr>
          <p:spPr>
            <a:xfrm>
              <a:off x="150840" y="5238720"/>
              <a:ext cx="1227600" cy="1618200"/>
            </a:xfrm>
            <a:custGeom>
              <a:avLst/>
              <a:gdLst>
                <a:gd name="textAreaLeft" fmla="*/ 0 w 1227600"/>
                <a:gd name="textAreaRight" fmla="*/ 1228680 w 1227600"/>
                <a:gd name="textAreaTop" fmla="*/ 0 h 1618200"/>
                <a:gd name="textAreaBottom" fmla="*/ 1619280 h 1618200"/>
              </a:gdLst>
              <a:ahLst/>
              <a:rect l="textAreaLeft" t="textAreaTop" r="textAreaRight" b="textAreaBottom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87" name="Freeform 9"/>
            <p:cNvSpPr/>
            <p:nvPr/>
          </p:nvSpPr>
          <p:spPr>
            <a:xfrm>
              <a:off x="457200" y="5291280"/>
              <a:ext cx="1494360" cy="1565640"/>
            </a:xfrm>
            <a:custGeom>
              <a:avLst/>
              <a:gdLst>
                <a:gd name="textAreaLeft" fmla="*/ 0 w 1494360"/>
                <a:gd name="textAreaRight" fmla="*/ 1495440 w 1494360"/>
                <a:gd name="textAreaTop" fmla="*/ 0 h 1565640"/>
                <a:gd name="textAreaBottom" fmla="*/ 1566720 h 1565640"/>
              </a:gdLst>
              <a:ahLst/>
              <a:rect l="textAreaLeft" t="textAreaTop" r="textAreaRight" b="textAreaBottom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88" name="Freeform 10"/>
            <p:cNvSpPr/>
            <p:nvPr/>
          </p:nvSpPr>
          <p:spPr>
            <a:xfrm>
              <a:off x="457200" y="5286240"/>
              <a:ext cx="2129400" cy="1570680"/>
            </a:xfrm>
            <a:custGeom>
              <a:avLst/>
              <a:gdLst>
                <a:gd name="textAreaLeft" fmla="*/ 0 w 2129400"/>
                <a:gd name="textAreaRight" fmla="*/ 2130480 w 2129400"/>
                <a:gd name="textAreaTop" fmla="*/ 0 h 1570680"/>
                <a:gd name="textAreaBottom" fmla="*/ 1571760 h 1570680"/>
              </a:gdLst>
              <a:ahLst/>
              <a:rect l="textAreaLeft" t="textAreaTop" r="textAreaRight" b="textAreaBottom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89" name="Freeform 11"/>
            <p:cNvSpPr/>
            <p:nvPr/>
          </p:nvSpPr>
          <p:spPr>
            <a:xfrm>
              <a:off x="150840" y="5238720"/>
              <a:ext cx="1694520" cy="1618200"/>
            </a:xfrm>
            <a:custGeom>
              <a:avLst/>
              <a:gdLst>
                <a:gd name="textAreaLeft" fmla="*/ 0 w 1694520"/>
                <a:gd name="textAreaRight" fmla="*/ 1695600 w 1694520"/>
                <a:gd name="textAreaTop" fmla="*/ 0 h 1618200"/>
                <a:gd name="textAreaBottom" fmla="*/ 1619280 h 1618200"/>
              </a:gdLst>
              <a:ahLst/>
              <a:rect l="textAreaLeft" t="textAreaTop" r="textAreaRight" b="textAreaBottom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390" name="PlaceHolder 1"/>
          <p:cNvSpPr>
            <a:spLocks noGrp="1"/>
          </p:cNvSpPr>
          <p:nvPr>
            <p:ph type="ftr" idx="136"/>
          </p:nvPr>
        </p:nvSpPr>
        <p:spPr>
          <a:xfrm>
            <a:off x="2572200" y="5883120"/>
            <a:ext cx="70830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 type="sldNum" idx="137"/>
          </p:nvPr>
        </p:nvSpPr>
        <p:spPr>
          <a:xfrm>
            <a:off x="10951920" y="5883120"/>
            <a:ext cx="5500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1"/>
                </a:solidFill>
                <a:latin typeface="Corbe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58B5D267-0A15-4883-90D1-16F842C80874}" type="slidenum">
              <a:rPr b="0" lang="en-US" sz="1000" spc="-1" strike="noStrike">
                <a:solidFill>
                  <a:schemeClr val="dk1"/>
                </a:solidFill>
                <a:latin typeface="Corbel"/>
              </a:rPr>
              <a:t>&lt;number&gt;</a:t>
            </a:fld>
            <a:endParaRPr b="0" lang="en-IN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2" name="PlaceHolder 3"/>
          <p:cNvSpPr>
            <a:spLocks noGrp="1"/>
          </p:cNvSpPr>
          <p:nvPr>
            <p:ph type="dt" idx="138"/>
          </p:nvPr>
        </p:nvSpPr>
        <p:spPr>
          <a:xfrm>
            <a:off x="9732600" y="5883120"/>
            <a:ext cx="11419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9" r:id="rId3"/>
  </p:sldLayoutIdLst>
</p:sldMaster>
</file>

<file path=ppt/slideMasters/slideMaster4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roup 6"/>
          <p:cNvGrpSpPr/>
          <p:nvPr/>
        </p:nvGrpSpPr>
        <p:grpSpPr>
          <a:xfrm>
            <a:off x="150840" y="0"/>
            <a:ext cx="2435760" cy="6856920"/>
            <a:chOff x="150840" y="0"/>
            <a:chExt cx="2435760" cy="6856920"/>
          </a:xfrm>
        </p:grpSpPr>
        <p:sp>
          <p:nvSpPr>
            <p:cNvPr id="394" name="Freeform 6"/>
            <p:cNvSpPr/>
            <p:nvPr/>
          </p:nvSpPr>
          <p:spPr>
            <a:xfrm>
              <a:off x="457200" y="0"/>
              <a:ext cx="1121400" cy="5328000"/>
            </a:xfrm>
            <a:custGeom>
              <a:avLst/>
              <a:gdLst>
                <a:gd name="textAreaLeft" fmla="*/ 0 w 1121400"/>
                <a:gd name="textAreaRight" fmla="*/ 1122480 w 1121400"/>
                <a:gd name="textAreaTop" fmla="*/ 0 h 5328000"/>
                <a:gd name="textAreaBottom" fmla="*/ 5329080 h 5328000"/>
              </a:gdLst>
              <a:ahLst/>
              <a:rect l="textAreaLeft" t="textAreaTop" r="textAreaRight" b="textAreaBottom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95" name="Freeform 7"/>
            <p:cNvSpPr/>
            <p:nvPr/>
          </p:nvSpPr>
          <p:spPr>
            <a:xfrm>
              <a:off x="150840" y="0"/>
              <a:ext cx="1116360" cy="5275800"/>
            </a:xfrm>
            <a:custGeom>
              <a:avLst/>
              <a:gdLst>
                <a:gd name="textAreaLeft" fmla="*/ 0 w 1116360"/>
                <a:gd name="textAreaRight" fmla="*/ 1117440 w 1116360"/>
                <a:gd name="textAreaTop" fmla="*/ 0 h 5275800"/>
                <a:gd name="textAreaBottom" fmla="*/ 5276880 h 5275800"/>
              </a:gdLst>
              <a:ahLst/>
              <a:rect l="textAreaLeft" t="textAreaTop" r="textAreaRight" b="textAreaBottom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96" name="Freeform 8"/>
            <p:cNvSpPr/>
            <p:nvPr/>
          </p:nvSpPr>
          <p:spPr>
            <a:xfrm>
              <a:off x="150840" y="5238720"/>
              <a:ext cx="1227600" cy="1618200"/>
            </a:xfrm>
            <a:custGeom>
              <a:avLst/>
              <a:gdLst>
                <a:gd name="textAreaLeft" fmla="*/ 0 w 1227600"/>
                <a:gd name="textAreaRight" fmla="*/ 1228680 w 1227600"/>
                <a:gd name="textAreaTop" fmla="*/ 0 h 1618200"/>
                <a:gd name="textAreaBottom" fmla="*/ 1619280 h 1618200"/>
              </a:gdLst>
              <a:ahLst/>
              <a:rect l="textAreaLeft" t="textAreaTop" r="textAreaRight" b="textAreaBottom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97" name="Freeform 9"/>
            <p:cNvSpPr/>
            <p:nvPr/>
          </p:nvSpPr>
          <p:spPr>
            <a:xfrm>
              <a:off x="457200" y="5291280"/>
              <a:ext cx="1494360" cy="1565640"/>
            </a:xfrm>
            <a:custGeom>
              <a:avLst/>
              <a:gdLst>
                <a:gd name="textAreaLeft" fmla="*/ 0 w 1494360"/>
                <a:gd name="textAreaRight" fmla="*/ 1495440 w 1494360"/>
                <a:gd name="textAreaTop" fmla="*/ 0 h 1565640"/>
                <a:gd name="textAreaBottom" fmla="*/ 1566720 h 1565640"/>
              </a:gdLst>
              <a:ahLst/>
              <a:rect l="textAreaLeft" t="textAreaTop" r="textAreaRight" b="textAreaBottom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98" name="Freeform 10"/>
            <p:cNvSpPr/>
            <p:nvPr/>
          </p:nvSpPr>
          <p:spPr>
            <a:xfrm>
              <a:off x="457200" y="5286240"/>
              <a:ext cx="2129400" cy="1570680"/>
            </a:xfrm>
            <a:custGeom>
              <a:avLst/>
              <a:gdLst>
                <a:gd name="textAreaLeft" fmla="*/ 0 w 2129400"/>
                <a:gd name="textAreaRight" fmla="*/ 2130480 w 2129400"/>
                <a:gd name="textAreaTop" fmla="*/ 0 h 1570680"/>
                <a:gd name="textAreaBottom" fmla="*/ 1571760 h 1570680"/>
              </a:gdLst>
              <a:ahLst/>
              <a:rect l="textAreaLeft" t="textAreaTop" r="textAreaRight" b="textAreaBottom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99" name="Freeform 11"/>
            <p:cNvSpPr/>
            <p:nvPr/>
          </p:nvSpPr>
          <p:spPr>
            <a:xfrm>
              <a:off x="150840" y="5238720"/>
              <a:ext cx="1694520" cy="1618200"/>
            </a:xfrm>
            <a:custGeom>
              <a:avLst/>
              <a:gdLst>
                <a:gd name="textAreaLeft" fmla="*/ 0 w 1694520"/>
                <a:gd name="textAreaRight" fmla="*/ 1695600 w 1694520"/>
                <a:gd name="textAreaTop" fmla="*/ 0 h 1618200"/>
                <a:gd name="textAreaBottom" fmla="*/ 1619280 h 1618200"/>
              </a:gdLst>
              <a:ahLst/>
              <a:rect l="textAreaLeft" t="textAreaTop" r="textAreaRight" b="textAreaBottom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 type="ftr" idx="139"/>
          </p:nvPr>
        </p:nvSpPr>
        <p:spPr>
          <a:xfrm>
            <a:off x="2572200" y="5883120"/>
            <a:ext cx="70830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2" name="PlaceHolder 3"/>
          <p:cNvSpPr>
            <a:spLocks noGrp="1"/>
          </p:cNvSpPr>
          <p:nvPr>
            <p:ph type="sldNum" idx="140"/>
          </p:nvPr>
        </p:nvSpPr>
        <p:spPr>
          <a:xfrm>
            <a:off x="10951920" y="5883120"/>
            <a:ext cx="5500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1"/>
                </a:solidFill>
                <a:latin typeface="Corbe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A0CFC84C-DEE5-424B-AF51-D6CF4EDF0126}" type="slidenum">
              <a:rPr b="0" lang="en-US" sz="1000" spc="-1" strike="noStrike">
                <a:solidFill>
                  <a:schemeClr val="dk1"/>
                </a:solidFill>
                <a:latin typeface="Corbel"/>
              </a:rPr>
              <a:t>&lt;number&gt;</a:t>
            </a:fld>
            <a:endParaRPr b="0" lang="en-IN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3" name="PlaceHolder 4"/>
          <p:cNvSpPr>
            <a:spLocks noGrp="1"/>
          </p:cNvSpPr>
          <p:nvPr>
            <p:ph type="dt" idx="141"/>
          </p:nvPr>
        </p:nvSpPr>
        <p:spPr>
          <a:xfrm>
            <a:off x="9732600" y="5883120"/>
            <a:ext cx="11419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1" r:id="rId3"/>
  </p:sldLayoutIdLst>
</p:sldMaster>
</file>

<file path=ppt/slideMasters/slideMaster4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roup 6"/>
          <p:cNvGrpSpPr/>
          <p:nvPr/>
        </p:nvGrpSpPr>
        <p:grpSpPr>
          <a:xfrm>
            <a:off x="150840" y="0"/>
            <a:ext cx="2435760" cy="6856920"/>
            <a:chOff x="150840" y="0"/>
            <a:chExt cx="2435760" cy="6856920"/>
          </a:xfrm>
        </p:grpSpPr>
        <p:sp>
          <p:nvSpPr>
            <p:cNvPr id="406" name="Freeform 6"/>
            <p:cNvSpPr/>
            <p:nvPr/>
          </p:nvSpPr>
          <p:spPr>
            <a:xfrm>
              <a:off x="457200" y="0"/>
              <a:ext cx="1121400" cy="5328000"/>
            </a:xfrm>
            <a:custGeom>
              <a:avLst/>
              <a:gdLst>
                <a:gd name="textAreaLeft" fmla="*/ 0 w 1121400"/>
                <a:gd name="textAreaRight" fmla="*/ 1122480 w 1121400"/>
                <a:gd name="textAreaTop" fmla="*/ 0 h 5328000"/>
                <a:gd name="textAreaBottom" fmla="*/ 5329080 h 5328000"/>
              </a:gdLst>
              <a:ahLst/>
              <a:rect l="textAreaLeft" t="textAreaTop" r="textAreaRight" b="textAreaBottom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07" name="Freeform 7"/>
            <p:cNvSpPr/>
            <p:nvPr/>
          </p:nvSpPr>
          <p:spPr>
            <a:xfrm>
              <a:off x="150840" y="0"/>
              <a:ext cx="1116360" cy="5275800"/>
            </a:xfrm>
            <a:custGeom>
              <a:avLst/>
              <a:gdLst>
                <a:gd name="textAreaLeft" fmla="*/ 0 w 1116360"/>
                <a:gd name="textAreaRight" fmla="*/ 1117440 w 1116360"/>
                <a:gd name="textAreaTop" fmla="*/ 0 h 5275800"/>
                <a:gd name="textAreaBottom" fmla="*/ 5276880 h 5275800"/>
              </a:gdLst>
              <a:ahLst/>
              <a:rect l="textAreaLeft" t="textAreaTop" r="textAreaRight" b="textAreaBottom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08" name="Freeform 8"/>
            <p:cNvSpPr/>
            <p:nvPr/>
          </p:nvSpPr>
          <p:spPr>
            <a:xfrm>
              <a:off x="150840" y="5238720"/>
              <a:ext cx="1227600" cy="1618200"/>
            </a:xfrm>
            <a:custGeom>
              <a:avLst/>
              <a:gdLst>
                <a:gd name="textAreaLeft" fmla="*/ 0 w 1227600"/>
                <a:gd name="textAreaRight" fmla="*/ 1228680 w 1227600"/>
                <a:gd name="textAreaTop" fmla="*/ 0 h 1618200"/>
                <a:gd name="textAreaBottom" fmla="*/ 1619280 h 1618200"/>
              </a:gdLst>
              <a:ahLst/>
              <a:rect l="textAreaLeft" t="textAreaTop" r="textAreaRight" b="textAreaBottom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09" name="Freeform 9"/>
            <p:cNvSpPr/>
            <p:nvPr/>
          </p:nvSpPr>
          <p:spPr>
            <a:xfrm>
              <a:off x="457200" y="5291280"/>
              <a:ext cx="1494360" cy="1565640"/>
            </a:xfrm>
            <a:custGeom>
              <a:avLst/>
              <a:gdLst>
                <a:gd name="textAreaLeft" fmla="*/ 0 w 1494360"/>
                <a:gd name="textAreaRight" fmla="*/ 1495440 w 1494360"/>
                <a:gd name="textAreaTop" fmla="*/ 0 h 1565640"/>
                <a:gd name="textAreaBottom" fmla="*/ 1566720 h 1565640"/>
              </a:gdLst>
              <a:ahLst/>
              <a:rect l="textAreaLeft" t="textAreaTop" r="textAreaRight" b="textAreaBottom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10" name="Freeform 10"/>
            <p:cNvSpPr/>
            <p:nvPr/>
          </p:nvSpPr>
          <p:spPr>
            <a:xfrm>
              <a:off x="457200" y="5286240"/>
              <a:ext cx="2129400" cy="1570680"/>
            </a:xfrm>
            <a:custGeom>
              <a:avLst/>
              <a:gdLst>
                <a:gd name="textAreaLeft" fmla="*/ 0 w 2129400"/>
                <a:gd name="textAreaRight" fmla="*/ 2130480 w 2129400"/>
                <a:gd name="textAreaTop" fmla="*/ 0 h 1570680"/>
                <a:gd name="textAreaBottom" fmla="*/ 1571760 h 1570680"/>
              </a:gdLst>
              <a:ahLst/>
              <a:rect l="textAreaLeft" t="textAreaTop" r="textAreaRight" b="textAreaBottom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11" name="Freeform 11"/>
            <p:cNvSpPr/>
            <p:nvPr/>
          </p:nvSpPr>
          <p:spPr>
            <a:xfrm>
              <a:off x="150840" y="5238720"/>
              <a:ext cx="1694520" cy="1618200"/>
            </a:xfrm>
            <a:custGeom>
              <a:avLst/>
              <a:gdLst>
                <a:gd name="textAreaLeft" fmla="*/ 0 w 1694520"/>
                <a:gd name="textAreaRight" fmla="*/ 1695600 w 1694520"/>
                <a:gd name="textAreaTop" fmla="*/ 0 h 1618200"/>
                <a:gd name="textAreaBottom" fmla="*/ 1619280 h 1618200"/>
              </a:gdLst>
              <a:ahLst/>
              <a:rect l="textAreaLeft" t="textAreaTop" r="textAreaRight" b="textAreaBottom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412" name="PlaceHolder 1"/>
          <p:cNvSpPr>
            <a:spLocks noGrp="1"/>
          </p:cNvSpPr>
          <p:nvPr>
            <p:ph type="ftr" idx="142"/>
          </p:nvPr>
        </p:nvSpPr>
        <p:spPr>
          <a:xfrm>
            <a:off x="2572200" y="5883120"/>
            <a:ext cx="70830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3" name="PlaceHolder 2"/>
          <p:cNvSpPr>
            <a:spLocks noGrp="1"/>
          </p:cNvSpPr>
          <p:nvPr>
            <p:ph type="sldNum" idx="143"/>
          </p:nvPr>
        </p:nvSpPr>
        <p:spPr>
          <a:xfrm>
            <a:off x="10951920" y="5883120"/>
            <a:ext cx="5500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1"/>
                </a:solidFill>
                <a:latin typeface="Corbe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4133265C-FA2D-4A06-8DA4-D629453AF68D}" type="slidenum">
              <a:rPr b="0" lang="en-US" sz="1000" spc="-1" strike="noStrike">
                <a:solidFill>
                  <a:schemeClr val="dk1"/>
                </a:solidFill>
                <a:latin typeface="Corbel"/>
              </a:rPr>
              <a:t>&lt;number&gt;</a:t>
            </a:fld>
            <a:endParaRPr b="0" lang="en-IN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4" name="PlaceHolder 3"/>
          <p:cNvSpPr>
            <a:spLocks noGrp="1"/>
          </p:cNvSpPr>
          <p:nvPr>
            <p:ph type="dt" idx="144"/>
          </p:nvPr>
        </p:nvSpPr>
        <p:spPr>
          <a:xfrm>
            <a:off x="9732600" y="5883120"/>
            <a:ext cx="11419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3" r:id="rId3"/>
  </p:sldLayoutIdLst>
</p:sldMaster>
</file>

<file path=ppt/slideMasters/slideMaster4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5" name="Group 6"/>
          <p:cNvGrpSpPr/>
          <p:nvPr/>
        </p:nvGrpSpPr>
        <p:grpSpPr>
          <a:xfrm>
            <a:off x="150840" y="0"/>
            <a:ext cx="2435760" cy="6856920"/>
            <a:chOff x="150840" y="0"/>
            <a:chExt cx="2435760" cy="6856920"/>
          </a:xfrm>
        </p:grpSpPr>
        <p:sp>
          <p:nvSpPr>
            <p:cNvPr id="416" name="Freeform 6"/>
            <p:cNvSpPr/>
            <p:nvPr/>
          </p:nvSpPr>
          <p:spPr>
            <a:xfrm>
              <a:off x="457200" y="0"/>
              <a:ext cx="1121400" cy="5328000"/>
            </a:xfrm>
            <a:custGeom>
              <a:avLst/>
              <a:gdLst>
                <a:gd name="textAreaLeft" fmla="*/ 0 w 1121400"/>
                <a:gd name="textAreaRight" fmla="*/ 1122480 w 1121400"/>
                <a:gd name="textAreaTop" fmla="*/ 0 h 5328000"/>
                <a:gd name="textAreaBottom" fmla="*/ 5329080 h 5328000"/>
              </a:gdLst>
              <a:ahLst/>
              <a:rect l="textAreaLeft" t="textAreaTop" r="textAreaRight" b="textAreaBottom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17" name="Freeform 7"/>
            <p:cNvSpPr/>
            <p:nvPr/>
          </p:nvSpPr>
          <p:spPr>
            <a:xfrm>
              <a:off x="150840" y="0"/>
              <a:ext cx="1116360" cy="5275800"/>
            </a:xfrm>
            <a:custGeom>
              <a:avLst/>
              <a:gdLst>
                <a:gd name="textAreaLeft" fmla="*/ 0 w 1116360"/>
                <a:gd name="textAreaRight" fmla="*/ 1117440 w 1116360"/>
                <a:gd name="textAreaTop" fmla="*/ 0 h 5275800"/>
                <a:gd name="textAreaBottom" fmla="*/ 5276880 h 5275800"/>
              </a:gdLst>
              <a:ahLst/>
              <a:rect l="textAreaLeft" t="textAreaTop" r="textAreaRight" b="textAreaBottom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18" name="Freeform 8"/>
            <p:cNvSpPr/>
            <p:nvPr/>
          </p:nvSpPr>
          <p:spPr>
            <a:xfrm>
              <a:off x="150840" y="5238720"/>
              <a:ext cx="1227600" cy="1618200"/>
            </a:xfrm>
            <a:custGeom>
              <a:avLst/>
              <a:gdLst>
                <a:gd name="textAreaLeft" fmla="*/ 0 w 1227600"/>
                <a:gd name="textAreaRight" fmla="*/ 1228680 w 1227600"/>
                <a:gd name="textAreaTop" fmla="*/ 0 h 1618200"/>
                <a:gd name="textAreaBottom" fmla="*/ 1619280 h 1618200"/>
              </a:gdLst>
              <a:ahLst/>
              <a:rect l="textAreaLeft" t="textAreaTop" r="textAreaRight" b="textAreaBottom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19" name="Freeform 9"/>
            <p:cNvSpPr/>
            <p:nvPr/>
          </p:nvSpPr>
          <p:spPr>
            <a:xfrm>
              <a:off x="457200" y="5291280"/>
              <a:ext cx="1494360" cy="1565640"/>
            </a:xfrm>
            <a:custGeom>
              <a:avLst/>
              <a:gdLst>
                <a:gd name="textAreaLeft" fmla="*/ 0 w 1494360"/>
                <a:gd name="textAreaRight" fmla="*/ 1495440 w 1494360"/>
                <a:gd name="textAreaTop" fmla="*/ 0 h 1565640"/>
                <a:gd name="textAreaBottom" fmla="*/ 1566720 h 1565640"/>
              </a:gdLst>
              <a:ahLst/>
              <a:rect l="textAreaLeft" t="textAreaTop" r="textAreaRight" b="textAreaBottom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20" name="Freeform 10"/>
            <p:cNvSpPr/>
            <p:nvPr/>
          </p:nvSpPr>
          <p:spPr>
            <a:xfrm>
              <a:off x="457200" y="5286240"/>
              <a:ext cx="2129400" cy="1570680"/>
            </a:xfrm>
            <a:custGeom>
              <a:avLst/>
              <a:gdLst>
                <a:gd name="textAreaLeft" fmla="*/ 0 w 2129400"/>
                <a:gd name="textAreaRight" fmla="*/ 2130480 w 2129400"/>
                <a:gd name="textAreaTop" fmla="*/ 0 h 1570680"/>
                <a:gd name="textAreaBottom" fmla="*/ 1571760 h 1570680"/>
              </a:gdLst>
              <a:ahLst/>
              <a:rect l="textAreaLeft" t="textAreaTop" r="textAreaRight" b="textAreaBottom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21" name="Freeform 11"/>
            <p:cNvSpPr/>
            <p:nvPr/>
          </p:nvSpPr>
          <p:spPr>
            <a:xfrm>
              <a:off x="150840" y="5238720"/>
              <a:ext cx="1694520" cy="1618200"/>
            </a:xfrm>
            <a:custGeom>
              <a:avLst/>
              <a:gdLst>
                <a:gd name="textAreaLeft" fmla="*/ 0 w 1694520"/>
                <a:gd name="textAreaRight" fmla="*/ 1695600 w 1694520"/>
                <a:gd name="textAreaTop" fmla="*/ 0 h 1618200"/>
                <a:gd name="textAreaBottom" fmla="*/ 1619280 h 1618200"/>
              </a:gdLst>
              <a:ahLst/>
              <a:rect l="textAreaLeft" t="textAreaTop" r="textAreaRight" b="textAreaBottom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422" name="PlaceHolder 1"/>
          <p:cNvSpPr>
            <a:spLocks noGrp="1"/>
          </p:cNvSpPr>
          <p:nvPr>
            <p:ph type="ftr" idx="145"/>
          </p:nvPr>
        </p:nvSpPr>
        <p:spPr>
          <a:xfrm>
            <a:off x="2572200" y="5883120"/>
            <a:ext cx="70830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 type="sldNum" idx="146"/>
          </p:nvPr>
        </p:nvSpPr>
        <p:spPr>
          <a:xfrm>
            <a:off x="10951920" y="5883120"/>
            <a:ext cx="5500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1"/>
                </a:solidFill>
                <a:latin typeface="Corbe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1A043C88-13E1-4590-B842-0D804F4CEC99}" type="slidenum">
              <a:rPr b="0" lang="en-US" sz="1000" spc="-1" strike="noStrike">
                <a:solidFill>
                  <a:schemeClr val="dk1"/>
                </a:solidFill>
                <a:latin typeface="Corbel"/>
              </a:rPr>
              <a:t>&lt;number&gt;</a:t>
            </a:fld>
            <a:endParaRPr b="0" lang="en-IN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4" name="PlaceHolder 3"/>
          <p:cNvSpPr>
            <a:spLocks noGrp="1"/>
          </p:cNvSpPr>
          <p:nvPr>
            <p:ph type="dt" idx="147"/>
          </p:nvPr>
        </p:nvSpPr>
        <p:spPr>
          <a:xfrm>
            <a:off x="9732600" y="5883120"/>
            <a:ext cx="11419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5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10000">
              <a:srgbClr val="6bd1ec"/>
            </a:gs>
            <a:gs pos="100000">
              <a:srgbClr val="06588e"/>
            </a:gs>
          </a:gsLst>
          <a:lin ang="612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6"/>
          <p:cNvGrpSpPr/>
          <p:nvPr/>
        </p:nvGrpSpPr>
        <p:grpSpPr>
          <a:xfrm>
            <a:off x="9206640" y="2963160"/>
            <a:ext cx="2982600" cy="3209760"/>
            <a:chOff x="9206640" y="2963160"/>
            <a:chExt cx="2982600" cy="3209760"/>
          </a:xfrm>
        </p:grpSpPr>
        <p:cxnSp>
          <p:nvCxnSpPr>
            <p:cNvPr id="47" name="Straight Connector 7"/>
            <p:cNvCxnSpPr/>
            <p:nvPr/>
          </p:nvCxnSpPr>
          <p:spPr>
            <a:xfrm flipH="1">
              <a:off x="11275920" y="2963160"/>
              <a:ext cx="913680" cy="91404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48" name="Straight Connector 8"/>
            <p:cNvCxnSpPr/>
            <p:nvPr/>
          </p:nvCxnSpPr>
          <p:spPr>
            <a:xfrm flipH="1">
              <a:off x="9206640" y="3190320"/>
              <a:ext cx="2982960" cy="298296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49" name="Straight Connector 9"/>
            <p:cNvCxnSpPr/>
            <p:nvPr/>
          </p:nvCxnSpPr>
          <p:spPr>
            <a:xfrm flipH="1">
              <a:off x="10292040" y="3285000"/>
              <a:ext cx="1897560" cy="189756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50" name="Straight Connector 10"/>
            <p:cNvCxnSpPr/>
            <p:nvPr/>
          </p:nvCxnSpPr>
          <p:spPr>
            <a:xfrm flipH="1">
              <a:off x="10442880" y="3130920"/>
              <a:ext cx="1746720" cy="174672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  <p:cxnSp>
          <p:nvCxnSpPr>
            <p:cNvPr id="51" name="Straight Connector 11"/>
            <p:cNvCxnSpPr/>
            <p:nvPr/>
          </p:nvCxnSpPr>
          <p:spPr>
            <a:xfrm flipH="1">
              <a:off x="10918800" y="3682800"/>
              <a:ext cx="1270800" cy="127116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</p:grpSp>
      <p:sp>
        <p:nvSpPr>
          <p:cNvPr id="52" name="PlaceHolder 1"/>
          <p:cNvSpPr>
            <a:spLocks noGrp="1"/>
          </p:cNvSpPr>
          <p:nvPr>
            <p:ph type="ftr" idx="13"/>
          </p:nvPr>
        </p:nvSpPr>
        <p:spPr>
          <a:xfrm>
            <a:off x="684360" y="6172200"/>
            <a:ext cx="7542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ldNum" idx="14"/>
          </p:nvPr>
        </p:nvSpPr>
        <p:spPr>
          <a:xfrm>
            <a:off x="10363320" y="5578560"/>
            <a:ext cx="1141200" cy="668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3200" spc="-1" strike="noStrike">
                <a:solidFill>
                  <a:schemeClr val="lt2">
                    <a:lumMod val="50000"/>
                  </a:schemeClr>
                </a:solidFill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B31D50F9-BFC3-4CFF-8810-A4C3BEF1E56B}" type="slidenum">
              <a:rPr b="0" lang="en-US" sz="3200" spc="-1" strike="noStrike">
                <a:solidFill>
                  <a:schemeClr val="lt2">
                    <a:lumMod val="50000"/>
                  </a:schemeClr>
                </a:solidFill>
                <a:latin typeface="Century Gothic"/>
              </a:rPr>
              <a:t>&lt;number&gt;</a:t>
            </a:fld>
            <a:endParaRPr b="0" lang="en-IN" sz="3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dt" idx="15"/>
          </p:nvPr>
        </p:nvSpPr>
        <p:spPr>
          <a:xfrm>
            <a:off x="9904320" y="6172200"/>
            <a:ext cx="1599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5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roup 6"/>
          <p:cNvGrpSpPr/>
          <p:nvPr/>
        </p:nvGrpSpPr>
        <p:grpSpPr>
          <a:xfrm>
            <a:off x="150840" y="0"/>
            <a:ext cx="2435760" cy="6856920"/>
            <a:chOff x="150840" y="0"/>
            <a:chExt cx="2435760" cy="6856920"/>
          </a:xfrm>
        </p:grpSpPr>
        <p:sp>
          <p:nvSpPr>
            <p:cNvPr id="426" name="Freeform 6"/>
            <p:cNvSpPr/>
            <p:nvPr/>
          </p:nvSpPr>
          <p:spPr>
            <a:xfrm>
              <a:off x="457200" y="0"/>
              <a:ext cx="1121400" cy="5328000"/>
            </a:xfrm>
            <a:custGeom>
              <a:avLst/>
              <a:gdLst>
                <a:gd name="textAreaLeft" fmla="*/ 0 w 1121400"/>
                <a:gd name="textAreaRight" fmla="*/ 1122480 w 1121400"/>
                <a:gd name="textAreaTop" fmla="*/ 0 h 5328000"/>
                <a:gd name="textAreaBottom" fmla="*/ 5329080 h 5328000"/>
              </a:gdLst>
              <a:ahLst/>
              <a:rect l="textAreaLeft" t="textAreaTop" r="textAreaRight" b="textAreaBottom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27" name="Freeform 7"/>
            <p:cNvSpPr/>
            <p:nvPr/>
          </p:nvSpPr>
          <p:spPr>
            <a:xfrm>
              <a:off x="150840" y="0"/>
              <a:ext cx="1116360" cy="5275800"/>
            </a:xfrm>
            <a:custGeom>
              <a:avLst/>
              <a:gdLst>
                <a:gd name="textAreaLeft" fmla="*/ 0 w 1116360"/>
                <a:gd name="textAreaRight" fmla="*/ 1117440 w 1116360"/>
                <a:gd name="textAreaTop" fmla="*/ 0 h 5275800"/>
                <a:gd name="textAreaBottom" fmla="*/ 5276880 h 5275800"/>
              </a:gdLst>
              <a:ahLst/>
              <a:rect l="textAreaLeft" t="textAreaTop" r="textAreaRight" b="textAreaBottom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28" name="Freeform 8"/>
            <p:cNvSpPr/>
            <p:nvPr/>
          </p:nvSpPr>
          <p:spPr>
            <a:xfrm>
              <a:off x="150840" y="5238720"/>
              <a:ext cx="1227600" cy="1618200"/>
            </a:xfrm>
            <a:custGeom>
              <a:avLst/>
              <a:gdLst>
                <a:gd name="textAreaLeft" fmla="*/ 0 w 1227600"/>
                <a:gd name="textAreaRight" fmla="*/ 1228680 w 1227600"/>
                <a:gd name="textAreaTop" fmla="*/ 0 h 1618200"/>
                <a:gd name="textAreaBottom" fmla="*/ 1619280 h 1618200"/>
              </a:gdLst>
              <a:ahLst/>
              <a:rect l="textAreaLeft" t="textAreaTop" r="textAreaRight" b="textAreaBottom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29" name="Freeform 9"/>
            <p:cNvSpPr/>
            <p:nvPr/>
          </p:nvSpPr>
          <p:spPr>
            <a:xfrm>
              <a:off x="457200" y="5291280"/>
              <a:ext cx="1494360" cy="1565640"/>
            </a:xfrm>
            <a:custGeom>
              <a:avLst/>
              <a:gdLst>
                <a:gd name="textAreaLeft" fmla="*/ 0 w 1494360"/>
                <a:gd name="textAreaRight" fmla="*/ 1495440 w 1494360"/>
                <a:gd name="textAreaTop" fmla="*/ 0 h 1565640"/>
                <a:gd name="textAreaBottom" fmla="*/ 1566720 h 1565640"/>
              </a:gdLst>
              <a:ahLst/>
              <a:rect l="textAreaLeft" t="textAreaTop" r="textAreaRight" b="textAreaBottom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30" name="Freeform 10"/>
            <p:cNvSpPr/>
            <p:nvPr/>
          </p:nvSpPr>
          <p:spPr>
            <a:xfrm>
              <a:off x="457200" y="5286240"/>
              <a:ext cx="2129400" cy="1570680"/>
            </a:xfrm>
            <a:custGeom>
              <a:avLst/>
              <a:gdLst>
                <a:gd name="textAreaLeft" fmla="*/ 0 w 2129400"/>
                <a:gd name="textAreaRight" fmla="*/ 2130480 w 2129400"/>
                <a:gd name="textAreaTop" fmla="*/ 0 h 1570680"/>
                <a:gd name="textAreaBottom" fmla="*/ 1571760 h 1570680"/>
              </a:gdLst>
              <a:ahLst/>
              <a:rect l="textAreaLeft" t="textAreaTop" r="textAreaRight" b="textAreaBottom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31" name="Freeform 11"/>
            <p:cNvSpPr/>
            <p:nvPr/>
          </p:nvSpPr>
          <p:spPr>
            <a:xfrm>
              <a:off x="150840" y="5238720"/>
              <a:ext cx="1694520" cy="1618200"/>
            </a:xfrm>
            <a:custGeom>
              <a:avLst/>
              <a:gdLst>
                <a:gd name="textAreaLeft" fmla="*/ 0 w 1694520"/>
                <a:gd name="textAreaRight" fmla="*/ 1695600 w 1694520"/>
                <a:gd name="textAreaTop" fmla="*/ 0 h 1618200"/>
                <a:gd name="textAreaBottom" fmla="*/ 1619280 h 1618200"/>
              </a:gdLst>
              <a:ahLst/>
              <a:rect l="textAreaLeft" t="textAreaTop" r="textAreaRight" b="textAreaBottom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432" name="PlaceHolder 1"/>
          <p:cNvSpPr>
            <a:spLocks noGrp="1"/>
          </p:cNvSpPr>
          <p:nvPr>
            <p:ph type="ftr" idx="148"/>
          </p:nvPr>
        </p:nvSpPr>
        <p:spPr>
          <a:xfrm>
            <a:off x="2572200" y="5883120"/>
            <a:ext cx="70830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3" name="PlaceHolder 2"/>
          <p:cNvSpPr>
            <a:spLocks noGrp="1"/>
          </p:cNvSpPr>
          <p:nvPr>
            <p:ph type="sldNum" idx="149"/>
          </p:nvPr>
        </p:nvSpPr>
        <p:spPr>
          <a:xfrm>
            <a:off x="10951920" y="5883120"/>
            <a:ext cx="5500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dk1"/>
                </a:solidFill>
                <a:latin typeface="Corbe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12E2D309-B302-48FF-8FD6-9712181367C5}" type="slidenum">
              <a:rPr b="0" lang="en-US" sz="1000" spc="-1" strike="noStrike">
                <a:solidFill>
                  <a:schemeClr val="dk1"/>
                </a:solidFill>
                <a:latin typeface="Corbel"/>
              </a:rPr>
              <a:t>&lt;number&gt;</a:t>
            </a:fld>
            <a:endParaRPr b="0" lang="en-IN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4" name="PlaceHolder 3"/>
          <p:cNvSpPr>
            <a:spLocks noGrp="1"/>
          </p:cNvSpPr>
          <p:nvPr>
            <p:ph type="dt" idx="150"/>
          </p:nvPr>
        </p:nvSpPr>
        <p:spPr>
          <a:xfrm>
            <a:off x="9732600" y="5883120"/>
            <a:ext cx="11419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7" r:id="rId3"/>
  </p:sldLayoutIdLst>
</p:sldMaster>
</file>

<file path=ppt/slideMasters/slideMaster5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Rectangle 6"/>
          <p:cNvSpPr/>
          <p:nvPr/>
        </p:nvSpPr>
        <p:spPr>
          <a:xfrm>
            <a:off x="231120" y="243720"/>
            <a:ext cx="11723400" cy="637668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Rectangle 6"/>
          <p:cNvSpPr/>
          <p:nvPr/>
        </p:nvSpPr>
        <p:spPr>
          <a:xfrm>
            <a:off x="231120" y="243720"/>
            <a:ext cx="11723400" cy="637668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37" name="Straight Connector 7"/>
          <p:cNvCxnSpPr/>
          <p:nvPr/>
        </p:nvCxnSpPr>
        <p:spPr>
          <a:xfrm>
            <a:off x="1978560" y="3733560"/>
            <a:ext cx="8230680" cy="1080"/>
          </a:xfrm>
          <a:prstGeom prst="straightConnector1">
            <a:avLst/>
          </a:prstGeom>
          <a:ln w="0">
            <a:solidFill>
              <a:srgbClr val="ffffff"/>
            </a:solidFill>
          </a:ln>
        </p:spPr>
      </p:cxnSp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 type="ftr" idx="151"/>
          </p:nvPr>
        </p:nvSpPr>
        <p:spPr>
          <a:xfrm>
            <a:off x="3949200" y="6223680"/>
            <a:ext cx="4716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0" name="PlaceHolder 3"/>
          <p:cNvSpPr>
            <a:spLocks noGrp="1"/>
          </p:cNvSpPr>
          <p:nvPr>
            <p:ph type="sldNum" idx="152"/>
          </p:nvPr>
        </p:nvSpPr>
        <p:spPr>
          <a:xfrm>
            <a:off x="9329400" y="6223680"/>
            <a:ext cx="170496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accent1"/>
                </a:solidFill>
                <a:latin typeface="Corbe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A8B2A923-2E0E-41B9-A0C5-E83E06309EF5}" type="slidenum">
              <a:rPr b="0" lang="en-US" sz="1200" spc="-1" strike="noStrike">
                <a:solidFill>
                  <a:schemeClr val="accent1"/>
                </a:solidFill>
                <a:latin typeface="Corbel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1" name="PlaceHolder 4"/>
          <p:cNvSpPr>
            <a:spLocks noGrp="1"/>
          </p:cNvSpPr>
          <p:nvPr>
            <p:ph type="dt" idx="153"/>
          </p:nvPr>
        </p:nvSpPr>
        <p:spPr>
          <a:xfrm>
            <a:off x="1143000" y="6223680"/>
            <a:ext cx="2328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9" r:id="rId2"/>
  </p:sldLayoutIdLst>
</p:sldMaster>
</file>

<file path=ppt/slideMasters/slideMaster5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Rectangle 6"/>
          <p:cNvSpPr/>
          <p:nvPr/>
        </p:nvSpPr>
        <p:spPr>
          <a:xfrm>
            <a:off x="231120" y="243720"/>
            <a:ext cx="11723400" cy="637668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PlaceHolder 1"/>
          <p:cNvSpPr>
            <a:spLocks noGrp="1"/>
          </p:cNvSpPr>
          <p:nvPr>
            <p:ph type="ftr" idx="154"/>
          </p:nvPr>
        </p:nvSpPr>
        <p:spPr>
          <a:xfrm>
            <a:off x="3949200" y="6223680"/>
            <a:ext cx="4716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6" name="PlaceHolder 2"/>
          <p:cNvSpPr>
            <a:spLocks noGrp="1"/>
          </p:cNvSpPr>
          <p:nvPr>
            <p:ph type="sldNum" idx="155"/>
          </p:nvPr>
        </p:nvSpPr>
        <p:spPr>
          <a:xfrm>
            <a:off x="9329400" y="6223680"/>
            <a:ext cx="170496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accent1"/>
                </a:solidFill>
                <a:latin typeface="Corbe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0D395C0D-F71F-4AD4-9085-D8B6D73F6601}" type="slidenum">
              <a:rPr b="0" lang="en-US" sz="1200" spc="-1" strike="noStrike">
                <a:solidFill>
                  <a:schemeClr val="accent1"/>
                </a:solidFill>
                <a:latin typeface="Corbel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7" name="PlaceHolder 3"/>
          <p:cNvSpPr>
            <a:spLocks noGrp="1"/>
          </p:cNvSpPr>
          <p:nvPr>
            <p:ph type="dt" idx="156"/>
          </p:nvPr>
        </p:nvSpPr>
        <p:spPr>
          <a:xfrm>
            <a:off x="1143000" y="6223680"/>
            <a:ext cx="2328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1" r:id="rId2"/>
  </p:sldLayoutIdLst>
</p:sldMaster>
</file>

<file path=ppt/slideMasters/slideMaster5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Rectangle 6"/>
          <p:cNvSpPr/>
          <p:nvPr/>
        </p:nvSpPr>
        <p:spPr>
          <a:xfrm>
            <a:off x="231120" y="243720"/>
            <a:ext cx="11723400" cy="637668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PlaceHolder 1"/>
          <p:cNvSpPr>
            <a:spLocks noGrp="1"/>
          </p:cNvSpPr>
          <p:nvPr>
            <p:ph type="ftr" idx="157"/>
          </p:nvPr>
        </p:nvSpPr>
        <p:spPr>
          <a:xfrm>
            <a:off x="3949200" y="6223680"/>
            <a:ext cx="4716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0" name="PlaceHolder 2"/>
          <p:cNvSpPr>
            <a:spLocks noGrp="1"/>
          </p:cNvSpPr>
          <p:nvPr>
            <p:ph type="sldNum" idx="158"/>
          </p:nvPr>
        </p:nvSpPr>
        <p:spPr>
          <a:xfrm>
            <a:off x="9329400" y="6223680"/>
            <a:ext cx="170496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accent1"/>
                </a:solidFill>
                <a:latin typeface="Corbe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67948E3C-E69F-473C-94E6-65D9E8E23019}" type="slidenum">
              <a:rPr b="0" lang="en-US" sz="1200" spc="-1" strike="noStrike">
                <a:solidFill>
                  <a:schemeClr val="accent1"/>
                </a:solidFill>
                <a:latin typeface="Corbel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1" name="PlaceHolder 3"/>
          <p:cNvSpPr>
            <a:spLocks noGrp="1"/>
          </p:cNvSpPr>
          <p:nvPr>
            <p:ph type="dt" idx="159"/>
          </p:nvPr>
        </p:nvSpPr>
        <p:spPr>
          <a:xfrm>
            <a:off x="1143000" y="6223680"/>
            <a:ext cx="2328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</p:sldLayoutIdLst>
</p:sldMaster>
</file>

<file path=ppt/slideMasters/slideMaster5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Rectangle 6"/>
          <p:cNvSpPr/>
          <p:nvPr/>
        </p:nvSpPr>
        <p:spPr>
          <a:xfrm>
            <a:off x="231120" y="243720"/>
            <a:ext cx="11723400" cy="637668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53" name="Straight Connector 6"/>
          <p:cNvCxnSpPr/>
          <p:nvPr/>
        </p:nvCxnSpPr>
        <p:spPr>
          <a:xfrm>
            <a:off x="1981080" y="4020120"/>
            <a:ext cx="8230680" cy="1080"/>
          </a:xfrm>
          <a:prstGeom prst="straightConnector1">
            <a:avLst/>
          </a:prstGeom>
          <a:ln w="0">
            <a:solidFill>
              <a:srgbClr val="a6b727"/>
            </a:solidFill>
          </a:ln>
        </p:spPr>
      </p:cxnSp>
      <p:sp>
        <p:nvSpPr>
          <p:cNvPr id="454" name="PlaceHolder 1"/>
          <p:cNvSpPr>
            <a:spLocks noGrp="1"/>
          </p:cNvSpPr>
          <p:nvPr>
            <p:ph type="ftr" idx="160"/>
          </p:nvPr>
        </p:nvSpPr>
        <p:spPr>
          <a:xfrm>
            <a:off x="3949200" y="6223680"/>
            <a:ext cx="4716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5" name="PlaceHolder 2"/>
          <p:cNvSpPr>
            <a:spLocks noGrp="1"/>
          </p:cNvSpPr>
          <p:nvPr>
            <p:ph type="sldNum" idx="161"/>
          </p:nvPr>
        </p:nvSpPr>
        <p:spPr>
          <a:xfrm>
            <a:off x="9329400" y="6223680"/>
            <a:ext cx="170496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accent1"/>
                </a:solidFill>
                <a:latin typeface="Corbe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DCF1DECC-4FE4-4C84-8155-F0A10BBE6EF6}" type="slidenum">
              <a:rPr b="0" lang="en-US" sz="1200" spc="-1" strike="noStrike">
                <a:solidFill>
                  <a:schemeClr val="accent1"/>
                </a:solidFill>
                <a:latin typeface="Corbel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6" name="PlaceHolder 3"/>
          <p:cNvSpPr>
            <a:spLocks noGrp="1"/>
          </p:cNvSpPr>
          <p:nvPr>
            <p:ph type="dt" idx="162"/>
          </p:nvPr>
        </p:nvSpPr>
        <p:spPr>
          <a:xfrm>
            <a:off x="1143000" y="6223680"/>
            <a:ext cx="2328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5" r:id="rId2"/>
  </p:sldLayoutIdLst>
</p:sldMaster>
</file>

<file path=ppt/slideMasters/slideMaster5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Rectangle 6"/>
          <p:cNvSpPr/>
          <p:nvPr/>
        </p:nvSpPr>
        <p:spPr>
          <a:xfrm>
            <a:off x="231120" y="243720"/>
            <a:ext cx="11723400" cy="637668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PlaceHolder 4"/>
          <p:cNvSpPr>
            <a:spLocks noGrp="1"/>
          </p:cNvSpPr>
          <p:nvPr>
            <p:ph type="ftr" idx="163"/>
          </p:nvPr>
        </p:nvSpPr>
        <p:spPr>
          <a:xfrm>
            <a:off x="3949200" y="6223680"/>
            <a:ext cx="4716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2" name="PlaceHolder 5"/>
          <p:cNvSpPr>
            <a:spLocks noGrp="1"/>
          </p:cNvSpPr>
          <p:nvPr>
            <p:ph type="sldNum" idx="164"/>
          </p:nvPr>
        </p:nvSpPr>
        <p:spPr>
          <a:xfrm>
            <a:off x="9329400" y="6223680"/>
            <a:ext cx="170496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accent1"/>
                </a:solidFill>
                <a:latin typeface="Corbe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ABE12F56-07F0-4C5C-914E-2C3E70D60796}" type="slidenum">
              <a:rPr b="0" lang="en-US" sz="1200" spc="-1" strike="noStrike">
                <a:solidFill>
                  <a:schemeClr val="accent1"/>
                </a:solidFill>
                <a:latin typeface="Corbel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3" name="PlaceHolder 6"/>
          <p:cNvSpPr>
            <a:spLocks noGrp="1"/>
          </p:cNvSpPr>
          <p:nvPr>
            <p:ph type="dt" idx="165"/>
          </p:nvPr>
        </p:nvSpPr>
        <p:spPr>
          <a:xfrm>
            <a:off x="1143000" y="6223680"/>
            <a:ext cx="2328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7" r:id="rId2"/>
  </p:sldLayoutIdLst>
</p:sldMaster>
</file>

<file path=ppt/slideMasters/slideMaster5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Rectangle 6"/>
          <p:cNvSpPr/>
          <p:nvPr/>
        </p:nvSpPr>
        <p:spPr>
          <a:xfrm>
            <a:off x="231120" y="243720"/>
            <a:ext cx="11723400" cy="637668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PlaceHolder 1"/>
          <p:cNvSpPr>
            <a:spLocks noGrp="1"/>
          </p:cNvSpPr>
          <p:nvPr>
            <p:ph type="ftr" idx="166"/>
          </p:nvPr>
        </p:nvSpPr>
        <p:spPr>
          <a:xfrm>
            <a:off x="3949200" y="6223680"/>
            <a:ext cx="4716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9" name="PlaceHolder 2"/>
          <p:cNvSpPr>
            <a:spLocks noGrp="1"/>
          </p:cNvSpPr>
          <p:nvPr>
            <p:ph type="sldNum" idx="167"/>
          </p:nvPr>
        </p:nvSpPr>
        <p:spPr>
          <a:xfrm>
            <a:off x="9329400" y="6223680"/>
            <a:ext cx="170496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accent1"/>
                </a:solidFill>
                <a:latin typeface="Corbe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DE3F568C-08B5-4AA6-952D-09B66590B381}" type="slidenum">
              <a:rPr b="0" lang="en-US" sz="1200" spc="-1" strike="noStrike">
                <a:solidFill>
                  <a:schemeClr val="accent1"/>
                </a:solidFill>
                <a:latin typeface="Corbel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0" name="PlaceHolder 3"/>
          <p:cNvSpPr>
            <a:spLocks noGrp="1"/>
          </p:cNvSpPr>
          <p:nvPr>
            <p:ph type="dt" idx="168"/>
          </p:nvPr>
        </p:nvSpPr>
        <p:spPr>
          <a:xfrm>
            <a:off x="1143000" y="6223680"/>
            <a:ext cx="2328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9" r:id="rId2"/>
  </p:sldLayoutIdLst>
</p:sldMaster>
</file>

<file path=ppt/slideMasters/slideMaster5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Rectangle 6"/>
          <p:cNvSpPr/>
          <p:nvPr/>
        </p:nvSpPr>
        <p:spPr>
          <a:xfrm>
            <a:off x="231120" y="243720"/>
            <a:ext cx="11723400" cy="637668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PlaceHolder 2"/>
          <p:cNvSpPr>
            <a:spLocks noGrp="1"/>
          </p:cNvSpPr>
          <p:nvPr>
            <p:ph type="ftr" idx="169"/>
          </p:nvPr>
        </p:nvSpPr>
        <p:spPr>
          <a:xfrm>
            <a:off x="3949200" y="6223680"/>
            <a:ext cx="4716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4" name="PlaceHolder 3"/>
          <p:cNvSpPr>
            <a:spLocks noGrp="1"/>
          </p:cNvSpPr>
          <p:nvPr>
            <p:ph type="sldNum" idx="170"/>
          </p:nvPr>
        </p:nvSpPr>
        <p:spPr>
          <a:xfrm>
            <a:off x="9329400" y="6223680"/>
            <a:ext cx="170496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accent1"/>
                </a:solidFill>
                <a:latin typeface="Corbe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B97DCF2F-809B-49F3-BC25-58389A8EB583}" type="slidenum">
              <a:rPr b="0" lang="en-US" sz="1200" spc="-1" strike="noStrike">
                <a:solidFill>
                  <a:schemeClr val="accent1"/>
                </a:solidFill>
                <a:latin typeface="Corbel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5" name="PlaceHolder 4"/>
          <p:cNvSpPr>
            <a:spLocks noGrp="1"/>
          </p:cNvSpPr>
          <p:nvPr>
            <p:ph type="dt" idx="171"/>
          </p:nvPr>
        </p:nvSpPr>
        <p:spPr>
          <a:xfrm>
            <a:off x="1143000" y="6223680"/>
            <a:ext cx="2328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1" r:id="rId2"/>
  </p:sldLayoutIdLst>
</p:sldMaster>
</file>

<file path=ppt/slideMasters/slideMaster5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Rectangle 6"/>
          <p:cNvSpPr/>
          <p:nvPr/>
        </p:nvSpPr>
        <p:spPr>
          <a:xfrm>
            <a:off x="231120" y="243720"/>
            <a:ext cx="11723400" cy="637668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PlaceHolder 1"/>
          <p:cNvSpPr>
            <a:spLocks noGrp="1"/>
          </p:cNvSpPr>
          <p:nvPr>
            <p:ph type="ftr" idx="172"/>
          </p:nvPr>
        </p:nvSpPr>
        <p:spPr>
          <a:xfrm>
            <a:off x="3949200" y="6223680"/>
            <a:ext cx="4716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9" name="PlaceHolder 2"/>
          <p:cNvSpPr>
            <a:spLocks noGrp="1"/>
          </p:cNvSpPr>
          <p:nvPr>
            <p:ph type="sldNum" idx="173"/>
          </p:nvPr>
        </p:nvSpPr>
        <p:spPr>
          <a:xfrm>
            <a:off x="9329400" y="6223680"/>
            <a:ext cx="170496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accent1"/>
                </a:solidFill>
                <a:latin typeface="Corbe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B1A05B5D-5489-49CB-B65B-B0F581D39DDD}" type="slidenum">
              <a:rPr b="0" lang="en-US" sz="1200" spc="-1" strike="noStrike">
                <a:solidFill>
                  <a:schemeClr val="accent1"/>
                </a:solidFill>
                <a:latin typeface="Corbel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0" name="PlaceHolder 3"/>
          <p:cNvSpPr>
            <a:spLocks noGrp="1"/>
          </p:cNvSpPr>
          <p:nvPr>
            <p:ph type="dt" idx="174"/>
          </p:nvPr>
        </p:nvSpPr>
        <p:spPr>
          <a:xfrm>
            <a:off x="1143000" y="6223680"/>
            <a:ext cx="2328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3" r:id="rId2"/>
  </p:sldLayoutIdLst>
</p:sldMaster>
</file>

<file path=ppt/slideMasters/slideMaster5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Rectangle 6"/>
          <p:cNvSpPr/>
          <p:nvPr/>
        </p:nvSpPr>
        <p:spPr>
          <a:xfrm>
            <a:off x="231120" y="243720"/>
            <a:ext cx="11723400" cy="637668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Rectangle 6"/>
          <p:cNvSpPr/>
          <p:nvPr/>
        </p:nvSpPr>
        <p:spPr>
          <a:xfrm>
            <a:off x="231120" y="243720"/>
            <a:ext cx="11723400" cy="6376680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83" name="Straight Connector 7"/>
          <p:cNvCxnSpPr/>
          <p:nvPr/>
        </p:nvCxnSpPr>
        <p:spPr>
          <a:xfrm>
            <a:off x="1978560" y="3733560"/>
            <a:ext cx="8230680" cy="1080"/>
          </a:xfrm>
          <a:prstGeom prst="straightConnector1">
            <a:avLst/>
          </a:prstGeom>
          <a:ln w="0">
            <a:solidFill>
              <a:srgbClr val="df5327"/>
            </a:solidFill>
          </a:ln>
        </p:spPr>
      </p:cxnSp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5" name="PlaceHolder 2"/>
          <p:cNvSpPr>
            <a:spLocks noGrp="1"/>
          </p:cNvSpPr>
          <p:nvPr>
            <p:ph type="ftr" idx="175"/>
          </p:nvPr>
        </p:nvSpPr>
        <p:spPr>
          <a:xfrm>
            <a:off x="3949200" y="6223680"/>
            <a:ext cx="4716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86" name="PlaceHolder 3"/>
          <p:cNvSpPr>
            <a:spLocks noGrp="1"/>
          </p:cNvSpPr>
          <p:nvPr>
            <p:ph type="sldNum" idx="176"/>
          </p:nvPr>
        </p:nvSpPr>
        <p:spPr>
          <a:xfrm>
            <a:off x="9329400" y="6223680"/>
            <a:ext cx="170496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accent1"/>
                </a:solidFill>
                <a:latin typeface="Corbe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984F06F1-8937-4C7C-930C-914F6D6538B5}" type="slidenum">
              <a:rPr b="0" lang="en-US" sz="1200" spc="-1" strike="noStrike">
                <a:solidFill>
                  <a:schemeClr val="accent1"/>
                </a:solidFill>
                <a:latin typeface="Corbel"/>
              </a:rPr>
              <a:t>&lt;number&gt;</a:t>
            </a:fld>
            <a:endParaRPr b="0" lang="en-IN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87" name="PlaceHolder 4"/>
          <p:cNvSpPr>
            <a:spLocks noGrp="1"/>
          </p:cNvSpPr>
          <p:nvPr>
            <p:ph type="dt" idx="177"/>
          </p:nvPr>
        </p:nvSpPr>
        <p:spPr>
          <a:xfrm>
            <a:off x="1143000" y="6223680"/>
            <a:ext cx="2328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8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5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10000">
              <a:srgbClr val="6bd1ec"/>
            </a:gs>
            <a:gs pos="100000">
              <a:srgbClr val="06588e"/>
            </a:gs>
          </a:gsLst>
          <a:lin ang="612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6"/>
          <p:cNvGrpSpPr/>
          <p:nvPr/>
        </p:nvGrpSpPr>
        <p:grpSpPr>
          <a:xfrm>
            <a:off x="9206640" y="2963160"/>
            <a:ext cx="2982600" cy="3209760"/>
            <a:chOff x="9206640" y="2963160"/>
            <a:chExt cx="2982600" cy="3209760"/>
          </a:xfrm>
        </p:grpSpPr>
        <p:cxnSp>
          <p:nvCxnSpPr>
            <p:cNvPr id="56" name="Straight Connector 7"/>
            <p:cNvCxnSpPr/>
            <p:nvPr/>
          </p:nvCxnSpPr>
          <p:spPr>
            <a:xfrm flipH="1">
              <a:off x="11275920" y="2963160"/>
              <a:ext cx="913680" cy="91404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57" name="Straight Connector 8"/>
            <p:cNvCxnSpPr/>
            <p:nvPr/>
          </p:nvCxnSpPr>
          <p:spPr>
            <a:xfrm flipH="1">
              <a:off x="9206640" y="3190320"/>
              <a:ext cx="2982960" cy="298296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58" name="Straight Connector 9"/>
            <p:cNvCxnSpPr/>
            <p:nvPr/>
          </p:nvCxnSpPr>
          <p:spPr>
            <a:xfrm flipH="1">
              <a:off x="10292040" y="3285000"/>
              <a:ext cx="1897560" cy="189756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59" name="Straight Connector 10"/>
            <p:cNvCxnSpPr/>
            <p:nvPr/>
          </p:nvCxnSpPr>
          <p:spPr>
            <a:xfrm flipH="1">
              <a:off x="10442880" y="3130920"/>
              <a:ext cx="1746720" cy="174672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  <p:cxnSp>
          <p:nvCxnSpPr>
            <p:cNvPr id="60" name="Straight Connector 11"/>
            <p:cNvCxnSpPr/>
            <p:nvPr/>
          </p:nvCxnSpPr>
          <p:spPr>
            <a:xfrm flipH="1">
              <a:off x="10918800" y="3682800"/>
              <a:ext cx="1270800" cy="127116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</p:grpSp>
      <p:sp>
        <p:nvSpPr>
          <p:cNvPr id="61" name="TextBox 10"/>
          <p:cNvSpPr/>
          <p:nvPr/>
        </p:nvSpPr>
        <p:spPr>
          <a:xfrm>
            <a:off x="531720" y="812160"/>
            <a:ext cx="608400" cy="58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457200">
              <a:lnSpc>
                <a:spcPct val="100000"/>
              </a:lnSpc>
            </a:pPr>
            <a:r>
              <a:rPr b="0" lang="en-US" sz="8000" spc="-1" strike="noStrike">
                <a:solidFill>
                  <a:schemeClr val="dk1"/>
                </a:solidFill>
                <a:latin typeface="Century Gothic"/>
              </a:rPr>
              <a:t>“</a:t>
            </a:r>
            <a:endParaRPr b="0" lang="en-IN" sz="8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2" name="TextBox 11"/>
          <p:cNvSpPr/>
          <p:nvPr/>
        </p:nvSpPr>
        <p:spPr>
          <a:xfrm>
            <a:off x="10285560" y="2768760"/>
            <a:ext cx="608400" cy="58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 defTabSz="457200">
              <a:lnSpc>
                <a:spcPct val="100000"/>
              </a:lnSpc>
            </a:pPr>
            <a:r>
              <a:rPr b="0" lang="en-US" sz="8000" spc="-1" strike="noStrike">
                <a:solidFill>
                  <a:schemeClr val="dk1"/>
                </a:solidFill>
                <a:latin typeface="Century Gothic"/>
              </a:rPr>
              <a:t>”</a:t>
            </a:r>
            <a:endParaRPr b="0" lang="en-IN" sz="8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3" name="PlaceHolder 1"/>
          <p:cNvSpPr>
            <a:spLocks noGrp="1"/>
          </p:cNvSpPr>
          <p:nvPr>
            <p:ph type="ftr" idx="16"/>
          </p:nvPr>
        </p:nvSpPr>
        <p:spPr>
          <a:xfrm>
            <a:off x="684360" y="6172200"/>
            <a:ext cx="7542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sldNum" idx="17"/>
          </p:nvPr>
        </p:nvSpPr>
        <p:spPr>
          <a:xfrm>
            <a:off x="10363320" y="5578560"/>
            <a:ext cx="1141200" cy="668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3200" spc="-1" strike="noStrike">
                <a:solidFill>
                  <a:schemeClr val="lt2">
                    <a:lumMod val="50000"/>
                  </a:schemeClr>
                </a:solidFill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FB8729DB-568B-44ED-AF6B-A3F6047E873E}" type="slidenum">
              <a:rPr b="0" lang="en-US" sz="3200" spc="-1" strike="noStrike">
                <a:solidFill>
                  <a:schemeClr val="lt2">
                    <a:lumMod val="50000"/>
                  </a:schemeClr>
                </a:solidFill>
                <a:latin typeface="Century Gothic"/>
              </a:rPr>
              <a:t>&lt;number&gt;</a:t>
            </a:fld>
            <a:endParaRPr b="0" lang="en-IN" sz="3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dt" idx="18"/>
          </p:nvPr>
        </p:nvSpPr>
        <p:spPr>
          <a:xfrm>
            <a:off x="9904320" y="6172200"/>
            <a:ext cx="1599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6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Rectangle 6"/>
          <p:cNvSpPr/>
          <p:nvPr/>
        </p:nvSpPr>
        <p:spPr>
          <a:xfrm>
            <a:off x="231120" y="243720"/>
            <a:ext cx="11723400" cy="637668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2" name="PlaceHolder 1"/>
          <p:cNvSpPr>
            <a:spLocks noGrp="1"/>
          </p:cNvSpPr>
          <p:nvPr>
            <p:ph type="ftr" idx="178"/>
          </p:nvPr>
        </p:nvSpPr>
        <p:spPr>
          <a:xfrm>
            <a:off x="3949200" y="6223680"/>
            <a:ext cx="4716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93" name="PlaceHolder 2"/>
          <p:cNvSpPr>
            <a:spLocks noGrp="1"/>
          </p:cNvSpPr>
          <p:nvPr>
            <p:ph type="sldNum" idx="179"/>
          </p:nvPr>
        </p:nvSpPr>
        <p:spPr>
          <a:xfrm>
            <a:off x="9329400" y="6223680"/>
            <a:ext cx="170496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accent1"/>
                </a:solidFill>
                <a:latin typeface="Corbe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A6372472-57ED-4CC5-AFB5-2DC93FCAB870}" type="slidenum">
              <a:rPr b="0" lang="en-US" sz="1200" spc="-1" strike="noStrike">
                <a:solidFill>
                  <a:schemeClr val="accent1"/>
                </a:solidFill>
                <a:latin typeface="Corbel"/>
              </a:rPr>
              <a:t>&lt;number&gt;</a:t>
            </a:fld>
            <a:endParaRPr b="0" lang="en-IN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94" name="PlaceHolder 3"/>
          <p:cNvSpPr>
            <a:spLocks noGrp="1"/>
          </p:cNvSpPr>
          <p:nvPr>
            <p:ph type="dt" idx="180"/>
          </p:nvPr>
        </p:nvSpPr>
        <p:spPr>
          <a:xfrm>
            <a:off x="1143000" y="6223680"/>
            <a:ext cx="2328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7" r:id="rId2"/>
  </p:sldLayoutIdLst>
</p:sldMaster>
</file>

<file path=ppt/slideMasters/slideMaster6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Rectangle 6"/>
          <p:cNvSpPr/>
          <p:nvPr/>
        </p:nvSpPr>
        <p:spPr>
          <a:xfrm>
            <a:off x="231120" y="243720"/>
            <a:ext cx="11723400" cy="637668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6" name="PlaceHolder 1"/>
          <p:cNvSpPr>
            <a:spLocks noGrp="1"/>
          </p:cNvSpPr>
          <p:nvPr>
            <p:ph type="ftr" idx="181"/>
          </p:nvPr>
        </p:nvSpPr>
        <p:spPr>
          <a:xfrm>
            <a:off x="3949200" y="6223680"/>
            <a:ext cx="4716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97" name="PlaceHolder 2"/>
          <p:cNvSpPr>
            <a:spLocks noGrp="1"/>
          </p:cNvSpPr>
          <p:nvPr>
            <p:ph type="sldNum" idx="182"/>
          </p:nvPr>
        </p:nvSpPr>
        <p:spPr>
          <a:xfrm>
            <a:off x="9329400" y="6223680"/>
            <a:ext cx="170496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accent1"/>
                </a:solidFill>
                <a:latin typeface="Corbe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C656E81C-E4D2-404C-962A-EB7816453123}" type="slidenum">
              <a:rPr b="0" lang="en-US" sz="1200" spc="-1" strike="noStrike">
                <a:solidFill>
                  <a:schemeClr val="accent1"/>
                </a:solidFill>
                <a:latin typeface="Corbel"/>
              </a:rPr>
              <a:t>&lt;number&gt;</a:t>
            </a:fld>
            <a:endParaRPr b="0" lang="en-IN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98" name="PlaceHolder 3"/>
          <p:cNvSpPr>
            <a:spLocks noGrp="1"/>
          </p:cNvSpPr>
          <p:nvPr>
            <p:ph type="dt" idx="183"/>
          </p:nvPr>
        </p:nvSpPr>
        <p:spPr>
          <a:xfrm>
            <a:off x="1143000" y="6223680"/>
            <a:ext cx="2328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9" r:id="rId2"/>
  </p:sldLayoutIdLst>
</p:sldMaster>
</file>

<file path=ppt/slideMasters/slideMaster6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Rectangle 6"/>
          <p:cNvSpPr/>
          <p:nvPr/>
        </p:nvSpPr>
        <p:spPr>
          <a:xfrm>
            <a:off x="231120" y="243720"/>
            <a:ext cx="11723400" cy="637668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2" name="PlaceHolder 3"/>
          <p:cNvSpPr>
            <a:spLocks noGrp="1"/>
          </p:cNvSpPr>
          <p:nvPr>
            <p:ph type="ftr" idx="184"/>
          </p:nvPr>
        </p:nvSpPr>
        <p:spPr>
          <a:xfrm>
            <a:off x="3949200" y="6223680"/>
            <a:ext cx="4716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03" name="PlaceHolder 4"/>
          <p:cNvSpPr>
            <a:spLocks noGrp="1"/>
          </p:cNvSpPr>
          <p:nvPr>
            <p:ph type="sldNum" idx="185"/>
          </p:nvPr>
        </p:nvSpPr>
        <p:spPr>
          <a:xfrm>
            <a:off x="9329400" y="6223680"/>
            <a:ext cx="170496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accent1"/>
                </a:solidFill>
                <a:latin typeface="Corbe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862FC10A-86A2-4833-B2E7-F1F758D6D0C8}" type="slidenum">
              <a:rPr b="0" lang="en-US" sz="1200" spc="-1" strike="noStrike">
                <a:solidFill>
                  <a:schemeClr val="accent1"/>
                </a:solidFill>
                <a:latin typeface="Corbel"/>
              </a:rPr>
              <a:t>&lt;number&gt;</a:t>
            </a:fld>
            <a:endParaRPr b="0" lang="en-IN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04" name="PlaceHolder 5"/>
          <p:cNvSpPr>
            <a:spLocks noGrp="1"/>
          </p:cNvSpPr>
          <p:nvPr>
            <p:ph type="dt" idx="186"/>
          </p:nvPr>
        </p:nvSpPr>
        <p:spPr>
          <a:xfrm>
            <a:off x="1143000" y="6223680"/>
            <a:ext cx="2328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1" r:id="rId2"/>
  </p:sldLayoutIdLst>
</p:sldMaster>
</file>

<file path=ppt/slideMasters/slideMaster6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Rectangle 6"/>
          <p:cNvSpPr/>
          <p:nvPr/>
        </p:nvSpPr>
        <p:spPr>
          <a:xfrm>
            <a:off x="231120" y="243720"/>
            <a:ext cx="11723400" cy="637668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08" name="Straight Connector 6"/>
          <p:cNvCxnSpPr/>
          <p:nvPr/>
        </p:nvCxnSpPr>
        <p:spPr>
          <a:xfrm>
            <a:off x="1981080" y="4020120"/>
            <a:ext cx="8230680" cy="1080"/>
          </a:xfrm>
          <a:prstGeom prst="straightConnector1">
            <a:avLst/>
          </a:prstGeom>
          <a:ln w="0">
            <a:solidFill>
              <a:srgbClr val="df5327"/>
            </a:solidFill>
          </a:ln>
        </p:spPr>
      </p:cxnSp>
      <p:sp>
        <p:nvSpPr>
          <p:cNvPr id="509" name="PlaceHolder 1"/>
          <p:cNvSpPr>
            <a:spLocks noGrp="1"/>
          </p:cNvSpPr>
          <p:nvPr>
            <p:ph type="ftr" idx="187"/>
          </p:nvPr>
        </p:nvSpPr>
        <p:spPr>
          <a:xfrm>
            <a:off x="3949200" y="6223680"/>
            <a:ext cx="4716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10" name="PlaceHolder 2"/>
          <p:cNvSpPr>
            <a:spLocks noGrp="1"/>
          </p:cNvSpPr>
          <p:nvPr>
            <p:ph type="sldNum" idx="188"/>
          </p:nvPr>
        </p:nvSpPr>
        <p:spPr>
          <a:xfrm>
            <a:off x="9329400" y="6223680"/>
            <a:ext cx="170496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accent1"/>
                </a:solidFill>
                <a:latin typeface="Corbe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5ABC9C9B-DF55-4F16-9081-7189F6F7BA61}" type="slidenum">
              <a:rPr b="0" lang="en-US" sz="1200" spc="-1" strike="noStrike">
                <a:solidFill>
                  <a:schemeClr val="accent1"/>
                </a:solidFill>
                <a:latin typeface="Corbel"/>
              </a:rPr>
              <a:t>&lt;number&gt;</a:t>
            </a:fld>
            <a:endParaRPr b="0" lang="en-IN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11" name="PlaceHolder 3"/>
          <p:cNvSpPr>
            <a:spLocks noGrp="1"/>
          </p:cNvSpPr>
          <p:nvPr>
            <p:ph type="dt" idx="189"/>
          </p:nvPr>
        </p:nvSpPr>
        <p:spPr>
          <a:xfrm>
            <a:off x="1143000" y="6223680"/>
            <a:ext cx="2328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3" r:id="rId2"/>
  </p:sldLayoutIdLst>
</p:sldMaster>
</file>

<file path=ppt/slideMasters/slideMaster6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Rectangle 6"/>
          <p:cNvSpPr/>
          <p:nvPr/>
        </p:nvSpPr>
        <p:spPr>
          <a:xfrm>
            <a:off x="231120" y="243720"/>
            <a:ext cx="11723400" cy="637668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6" name="PlaceHolder 4"/>
          <p:cNvSpPr>
            <a:spLocks noGrp="1"/>
          </p:cNvSpPr>
          <p:nvPr>
            <p:ph type="ftr" idx="190"/>
          </p:nvPr>
        </p:nvSpPr>
        <p:spPr>
          <a:xfrm>
            <a:off x="3949200" y="6223680"/>
            <a:ext cx="4716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17" name="PlaceHolder 5"/>
          <p:cNvSpPr>
            <a:spLocks noGrp="1"/>
          </p:cNvSpPr>
          <p:nvPr>
            <p:ph type="sldNum" idx="191"/>
          </p:nvPr>
        </p:nvSpPr>
        <p:spPr>
          <a:xfrm>
            <a:off x="9329400" y="6223680"/>
            <a:ext cx="170496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accent1"/>
                </a:solidFill>
                <a:latin typeface="Corbe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466D0F7B-C87F-4D55-BFD5-AFC371BB85C5}" type="slidenum">
              <a:rPr b="0" lang="en-US" sz="1200" spc="-1" strike="noStrike">
                <a:solidFill>
                  <a:schemeClr val="accent1"/>
                </a:solidFill>
                <a:latin typeface="Corbel"/>
              </a:rPr>
              <a:t>&lt;number&gt;</a:t>
            </a:fld>
            <a:endParaRPr b="0" lang="en-IN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18" name="PlaceHolder 6"/>
          <p:cNvSpPr>
            <a:spLocks noGrp="1"/>
          </p:cNvSpPr>
          <p:nvPr>
            <p:ph type="dt" idx="192"/>
          </p:nvPr>
        </p:nvSpPr>
        <p:spPr>
          <a:xfrm>
            <a:off x="1143000" y="6223680"/>
            <a:ext cx="2328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5" r:id="rId2"/>
  </p:sldLayoutIdLst>
</p:sldMaster>
</file>

<file path=ppt/slideMasters/slideMaster6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Rectangle 6"/>
          <p:cNvSpPr/>
          <p:nvPr/>
        </p:nvSpPr>
        <p:spPr>
          <a:xfrm>
            <a:off x="231120" y="243720"/>
            <a:ext cx="11723400" cy="637668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3" name="PlaceHolder 1"/>
          <p:cNvSpPr>
            <a:spLocks noGrp="1"/>
          </p:cNvSpPr>
          <p:nvPr>
            <p:ph type="ftr" idx="193"/>
          </p:nvPr>
        </p:nvSpPr>
        <p:spPr>
          <a:xfrm>
            <a:off x="3949200" y="6223680"/>
            <a:ext cx="4716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24" name="PlaceHolder 2"/>
          <p:cNvSpPr>
            <a:spLocks noGrp="1"/>
          </p:cNvSpPr>
          <p:nvPr>
            <p:ph type="sldNum" idx="194"/>
          </p:nvPr>
        </p:nvSpPr>
        <p:spPr>
          <a:xfrm>
            <a:off x="9329400" y="6223680"/>
            <a:ext cx="170496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accent1"/>
                </a:solidFill>
                <a:latin typeface="Corbe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7336F0F7-A746-4225-B404-98997E5DBA73}" type="slidenum">
              <a:rPr b="0" lang="en-US" sz="1200" spc="-1" strike="noStrike">
                <a:solidFill>
                  <a:schemeClr val="accent1"/>
                </a:solidFill>
                <a:latin typeface="Corbel"/>
              </a:rPr>
              <a:t>&lt;number&gt;</a:t>
            </a:fld>
            <a:endParaRPr b="0" lang="en-IN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25" name="PlaceHolder 3"/>
          <p:cNvSpPr>
            <a:spLocks noGrp="1"/>
          </p:cNvSpPr>
          <p:nvPr>
            <p:ph type="dt" idx="195"/>
          </p:nvPr>
        </p:nvSpPr>
        <p:spPr>
          <a:xfrm>
            <a:off x="1143000" y="6223680"/>
            <a:ext cx="2328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7" r:id="rId2"/>
  </p:sldLayoutIdLst>
</p:sldMaster>
</file>

<file path=ppt/slideMasters/slideMaster6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Rectangle 6"/>
          <p:cNvSpPr/>
          <p:nvPr/>
        </p:nvSpPr>
        <p:spPr>
          <a:xfrm>
            <a:off x="231120" y="243720"/>
            <a:ext cx="11723400" cy="637668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8" name="PlaceHolder 2"/>
          <p:cNvSpPr>
            <a:spLocks noGrp="1"/>
          </p:cNvSpPr>
          <p:nvPr>
            <p:ph type="ftr" idx="196"/>
          </p:nvPr>
        </p:nvSpPr>
        <p:spPr>
          <a:xfrm>
            <a:off x="3949200" y="6223680"/>
            <a:ext cx="4716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29" name="PlaceHolder 3"/>
          <p:cNvSpPr>
            <a:spLocks noGrp="1"/>
          </p:cNvSpPr>
          <p:nvPr>
            <p:ph type="sldNum" idx="197"/>
          </p:nvPr>
        </p:nvSpPr>
        <p:spPr>
          <a:xfrm>
            <a:off x="9329400" y="6223680"/>
            <a:ext cx="170496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accent1"/>
                </a:solidFill>
                <a:latin typeface="Corbe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A03AF1CC-A147-453F-95A4-42FD92E9081B}" type="slidenum">
              <a:rPr b="0" lang="en-US" sz="1200" spc="-1" strike="noStrike">
                <a:solidFill>
                  <a:schemeClr val="accent1"/>
                </a:solidFill>
                <a:latin typeface="Corbel"/>
              </a:rPr>
              <a:t>&lt;number&gt;</a:t>
            </a:fld>
            <a:endParaRPr b="0" lang="en-IN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30" name="PlaceHolder 4"/>
          <p:cNvSpPr>
            <a:spLocks noGrp="1"/>
          </p:cNvSpPr>
          <p:nvPr>
            <p:ph type="dt" idx="198"/>
          </p:nvPr>
        </p:nvSpPr>
        <p:spPr>
          <a:xfrm>
            <a:off x="1143000" y="6223680"/>
            <a:ext cx="2328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2"/>
  </p:sldLayoutIdLst>
</p:sldMaster>
</file>

<file path=ppt/slideMasters/slideMaster6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Rectangle 6"/>
          <p:cNvSpPr/>
          <p:nvPr/>
        </p:nvSpPr>
        <p:spPr>
          <a:xfrm>
            <a:off x="231120" y="243720"/>
            <a:ext cx="11723400" cy="637668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3" name="PlaceHolder 1"/>
          <p:cNvSpPr>
            <a:spLocks noGrp="1"/>
          </p:cNvSpPr>
          <p:nvPr>
            <p:ph type="ftr" idx="199"/>
          </p:nvPr>
        </p:nvSpPr>
        <p:spPr>
          <a:xfrm>
            <a:off x="3949200" y="6223680"/>
            <a:ext cx="4716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34" name="PlaceHolder 2"/>
          <p:cNvSpPr>
            <a:spLocks noGrp="1"/>
          </p:cNvSpPr>
          <p:nvPr>
            <p:ph type="sldNum" idx="200"/>
          </p:nvPr>
        </p:nvSpPr>
        <p:spPr>
          <a:xfrm>
            <a:off x="9329400" y="6223680"/>
            <a:ext cx="170496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accent1"/>
                </a:solidFill>
                <a:latin typeface="Corbe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0BB897DA-DC41-4D8B-8237-57AA69B2418D}" type="slidenum">
              <a:rPr b="0" lang="en-US" sz="1200" spc="-1" strike="noStrike">
                <a:solidFill>
                  <a:schemeClr val="accent1"/>
                </a:solidFill>
                <a:latin typeface="Corbel"/>
              </a:rPr>
              <a:t>&lt;number&gt;</a:t>
            </a:fld>
            <a:endParaRPr b="0" lang="en-IN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35" name="PlaceHolder 3"/>
          <p:cNvSpPr>
            <a:spLocks noGrp="1"/>
          </p:cNvSpPr>
          <p:nvPr>
            <p:ph type="dt" idx="201"/>
          </p:nvPr>
        </p:nvSpPr>
        <p:spPr>
          <a:xfrm>
            <a:off x="1143000" y="6223680"/>
            <a:ext cx="2328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1" r:id="rId2"/>
  </p:sldLayoutIdLst>
</p:sldMaster>
</file>

<file path=ppt/slideMasters/slideMaster6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Rectangle 6"/>
          <p:cNvSpPr/>
          <p:nvPr/>
        </p:nvSpPr>
        <p:spPr>
          <a:xfrm>
            <a:off x="231120" y="243720"/>
            <a:ext cx="11723400" cy="637668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PlaceHolder 1"/>
          <p:cNvSpPr>
            <a:spLocks noGrp="1"/>
          </p:cNvSpPr>
          <p:nvPr>
            <p:ph type="ftr" idx="202"/>
          </p:nvPr>
        </p:nvSpPr>
        <p:spPr>
          <a:xfrm>
            <a:off x="3949200" y="6223680"/>
            <a:ext cx="4716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38" name="PlaceHolder 2"/>
          <p:cNvSpPr>
            <a:spLocks noGrp="1"/>
          </p:cNvSpPr>
          <p:nvPr>
            <p:ph type="sldNum" idx="203"/>
          </p:nvPr>
        </p:nvSpPr>
        <p:spPr>
          <a:xfrm>
            <a:off x="9329400" y="6223680"/>
            <a:ext cx="170496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accent1"/>
                </a:solidFill>
                <a:latin typeface="Corbe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E73DA174-9E1C-4920-8954-4AD7CFE7B5D6}" type="slidenum">
              <a:rPr b="0" lang="en-US" sz="1200" spc="-1" strike="noStrike">
                <a:solidFill>
                  <a:schemeClr val="accent1"/>
                </a:solidFill>
                <a:latin typeface="Corbel"/>
              </a:rPr>
              <a:t>&lt;number&gt;</a:t>
            </a:fld>
            <a:endParaRPr b="0" lang="en-IN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39" name="PlaceHolder 3"/>
          <p:cNvSpPr>
            <a:spLocks noGrp="1"/>
          </p:cNvSpPr>
          <p:nvPr>
            <p:ph type="dt" idx="204"/>
          </p:nvPr>
        </p:nvSpPr>
        <p:spPr>
          <a:xfrm>
            <a:off x="1143000" y="6223680"/>
            <a:ext cx="2328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3" r:id="rId2"/>
  </p:sldLayoutIdLst>
</p:sldMaster>
</file>

<file path=ppt/slideMasters/slideMaster6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Rectangle 6"/>
          <p:cNvSpPr/>
          <p:nvPr/>
        </p:nvSpPr>
        <p:spPr>
          <a:xfrm>
            <a:off x="231120" y="243720"/>
            <a:ext cx="11723400" cy="637668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1" name="PlaceHolder 1"/>
          <p:cNvSpPr>
            <a:spLocks noGrp="1"/>
          </p:cNvSpPr>
          <p:nvPr>
            <p:ph type="ftr" idx="205"/>
          </p:nvPr>
        </p:nvSpPr>
        <p:spPr>
          <a:xfrm>
            <a:off x="3949200" y="6223680"/>
            <a:ext cx="4716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42" name="PlaceHolder 2"/>
          <p:cNvSpPr>
            <a:spLocks noGrp="1"/>
          </p:cNvSpPr>
          <p:nvPr>
            <p:ph type="sldNum" idx="206"/>
          </p:nvPr>
        </p:nvSpPr>
        <p:spPr>
          <a:xfrm>
            <a:off x="9329400" y="6223680"/>
            <a:ext cx="170496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accent1"/>
                </a:solidFill>
                <a:latin typeface="Corbe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D4F35EE2-32D0-4347-9B20-865BC3E2FB49}" type="slidenum">
              <a:rPr b="0" lang="en-US" sz="1200" spc="-1" strike="noStrike">
                <a:solidFill>
                  <a:schemeClr val="accent1"/>
                </a:solidFill>
                <a:latin typeface="Corbel"/>
              </a:rPr>
              <a:t>&lt;number&gt;</a:t>
            </a:fld>
            <a:endParaRPr b="0" lang="en-IN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43" name="PlaceHolder 3"/>
          <p:cNvSpPr>
            <a:spLocks noGrp="1"/>
          </p:cNvSpPr>
          <p:nvPr>
            <p:ph type="dt" idx="207"/>
          </p:nvPr>
        </p:nvSpPr>
        <p:spPr>
          <a:xfrm>
            <a:off x="1143000" y="6223680"/>
            <a:ext cx="2328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5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10000">
              <a:srgbClr val="6bd1ec"/>
            </a:gs>
            <a:gs pos="100000">
              <a:srgbClr val="06588e"/>
            </a:gs>
          </a:gsLst>
          <a:lin ang="612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"/>
          <p:cNvGrpSpPr/>
          <p:nvPr/>
        </p:nvGrpSpPr>
        <p:grpSpPr>
          <a:xfrm>
            <a:off x="9206640" y="2963160"/>
            <a:ext cx="2982600" cy="3209760"/>
            <a:chOff x="9206640" y="2963160"/>
            <a:chExt cx="2982600" cy="3209760"/>
          </a:xfrm>
        </p:grpSpPr>
        <p:cxnSp>
          <p:nvCxnSpPr>
            <p:cNvPr id="67" name="Straight Connector 7"/>
            <p:cNvCxnSpPr/>
            <p:nvPr/>
          </p:nvCxnSpPr>
          <p:spPr>
            <a:xfrm flipH="1">
              <a:off x="11275920" y="2963160"/>
              <a:ext cx="913680" cy="91404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68" name="Straight Connector 8"/>
            <p:cNvCxnSpPr/>
            <p:nvPr/>
          </p:nvCxnSpPr>
          <p:spPr>
            <a:xfrm flipH="1">
              <a:off x="9206640" y="3190320"/>
              <a:ext cx="2982960" cy="298296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69" name="Straight Connector 9"/>
            <p:cNvCxnSpPr/>
            <p:nvPr/>
          </p:nvCxnSpPr>
          <p:spPr>
            <a:xfrm flipH="1">
              <a:off x="10292040" y="3285000"/>
              <a:ext cx="1897560" cy="189756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70" name="Straight Connector 10"/>
            <p:cNvCxnSpPr/>
            <p:nvPr/>
          </p:nvCxnSpPr>
          <p:spPr>
            <a:xfrm flipH="1">
              <a:off x="10442880" y="3130920"/>
              <a:ext cx="1746720" cy="174672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  <p:cxnSp>
          <p:nvCxnSpPr>
            <p:cNvPr id="71" name="Straight Connector 11"/>
            <p:cNvCxnSpPr/>
            <p:nvPr/>
          </p:nvCxnSpPr>
          <p:spPr>
            <a:xfrm flipH="1">
              <a:off x="10918800" y="3682800"/>
              <a:ext cx="1270800" cy="127116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</p:grpSp>
      <p:sp>
        <p:nvSpPr>
          <p:cNvPr id="72" name="PlaceHolder 1"/>
          <p:cNvSpPr>
            <a:spLocks noGrp="1"/>
          </p:cNvSpPr>
          <p:nvPr>
            <p:ph type="ftr" idx="19"/>
          </p:nvPr>
        </p:nvSpPr>
        <p:spPr>
          <a:xfrm>
            <a:off x="684360" y="6172200"/>
            <a:ext cx="7542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sldNum" idx="20"/>
          </p:nvPr>
        </p:nvSpPr>
        <p:spPr>
          <a:xfrm>
            <a:off x="10363320" y="5578560"/>
            <a:ext cx="1141200" cy="668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3200" spc="-1" strike="noStrike">
                <a:solidFill>
                  <a:schemeClr val="lt2">
                    <a:lumMod val="50000"/>
                  </a:schemeClr>
                </a:solidFill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FBCA4E4E-6A11-4448-A2D3-304F562AEF0C}" type="slidenum">
              <a:rPr b="0" lang="en-US" sz="3200" spc="-1" strike="noStrike">
                <a:solidFill>
                  <a:schemeClr val="lt2">
                    <a:lumMod val="50000"/>
                  </a:schemeClr>
                </a:solidFill>
                <a:latin typeface="Century Gothic"/>
              </a:rPr>
              <a:t>&lt;number&gt;</a:t>
            </a:fld>
            <a:endParaRPr b="0" lang="en-IN" sz="3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dt" idx="21"/>
          </p:nvPr>
        </p:nvSpPr>
        <p:spPr>
          <a:xfrm>
            <a:off x="9904320" y="6172200"/>
            <a:ext cx="1599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7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4" name="Group 6"/>
          <p:cNvGrpSpPr/>
          <p:nvPr/>
        </p:nvGrpSpPr>
        <p:grpSpPr>
          <a:xfrm>
            <a:off x="11401560" y="6229800"/>
            <a:ext cx="456120" cy="456120"/>
            <a:chOff x="11401560" y="6229800"/>
            <a:chExt cx="456120" cy="456120"/>
          </a:xfrm>
        </p:grpSpPr>
        <p:sp>
          <p:nvSpPr>
            <p:cNvPr id="545" name="Oval 7"/>
            <p:cNvSpPr/>
            <p:nvPr/>
          </p:nvSpPr>
          <p:spPr>
            <a:xfrm>
              <a:off x="11401560" y="6229800"/>
              <a:ext cx="456120" cy="456120"/>
            </a:xfrm>
            <a:prstGeom prst="ellipse">
              <a:avLst/>
            </a:prstGeom>
            <a:blipFill rotWithShape="0">
              <a:blip r:embed="rId2"/>
              <a:srcRect/>
              <a:tile tx="56980" ty="0" sx="84968" sy="84956" algn="tl"/>
            </a:blip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46" name="Oval 8"/>
            <p:cNvSpPr/>
            <p:nvPr/>
          </p:nvSpPr>
          <p:spPr>
            <a:xfrm>
              <a:off x="11431080" y="6258960"/>
              <a:ext cx="397800" cy="397800"/>
            </a:xfrm>
            <a:prstGeom prst="ellipse">
              <a:avLst/>
            </a:prstGeom>
            <a:noFill/>
            <a:ln w="127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547" name="Rectangle 6"/>
          <p:cNvSpPr/>
          <p:nvPr/>
        </p:nvSpPr>
        <p:spPr>
          <a:xfrm>
            <a:off x="920880" y="1347120"/>
            <a:ext cx="10221840" cy="79560"/>
          </a:xfrm>
          <a:prstGeom prst="rect">
            <a:avLst/>
          </a:prstGeom>
          <a:blipFill rotWithShape="0">
            <a:blip r:embed="rId3">
              <a:alphaModFix amt="85000"/>
            </a:blip>
            <a:srcRect/>
            <a:tile tx="0" ty="1004659" sx="91969" sy="88953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35640" bIns="35640" anchor="t">
            <a:noAutofit/>
          </a:bodyPr>
          <a:p>
            <a:pPr defTabSz="914400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Rectangle 7"/>
          <p:cNvSpPr/>
          <p:nvPr/>
        </p:nvSpPr>
        <p:spPr>
          <a:xfrm>
            <a:off x="920880" y="4299840"/>
            <a:ext cx="10221840" cy="79560"/>
          </a:xfrm>
          <a:prstGeom prst="rect">
            <a:avLst/>
          </a:prstGeom>
          <a:blipFill rotWithShape="0">
            <a:blip r:embed="rId4">
              <a:alphaModFix amt="85000"/>
            </a:blip>
            <a:srcRect/>
            <a:tile tx="0" ty="1039910" sx="91969" sy="88953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35640" bIns="35640" anchor="t">
            <a:noAutofit/>
          </a:bodyPr>
          <a:p>
            <a:pPr defTabSz="914400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9" name="Rectangle 8"/>
          <p:cNvSpPr/>
          <p:nvPr/>
        </p:nvSpPr>
        <p:spPr>
          <a:xfrm>
            <a:off x="920880" y="1484640"/>
            <a:ext cx="10221840" cy="2742120"/>
          </a:xfrm>
          <a:prstGeom prst="rect">
            <a:avLst/>
          </a:prstGeom>
          <a:blipFill rotWithShape="0">
            <a:blip r:embed="rId5">
              <a:alphaModFix amt="85000"/>
            </a:blip>
            <a:srcRect/>
            <a:tile tx="0" ty="1057536" sx="91969" sy="88953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50" name="Group 9"/>
          <p:cNvGrpSpPr/>
          <p:nvPr/>
        </p:nvGrpSpPr>
        <p:grpSpPr>
          <a:xfrm>
            <a:off x="9649080" y="4069080"/>
            <a:ext cx="1080000" cy="1080000"/>
            <a:chOff x="9649080" y="4069080"/>
            <a:chExt cx="1080000" cy="1080000"/>
          </a:xfrm>
        </p:grpSpPr>
        <p:sp>
          <p:nvSpPr>
            <p:cNvPr id="551" name="Oval 10"/>
            <p:cNvSpPr/>
            <p:nvPr/>
          </p:nvSpPr>
          <p:spPr>
            <a:xfrm>
              <a:off x="9649080" y="4069080"/>
              <a:ext cx="1080000" cy="1080000"/>
            </a:xfrm>
            <a:prstGeom prst="ellipse">
              <a:avLst/>
            </a:prstGeom>
            <a:blipFill rotWithShape="0">
              <a:blip r:embed="rId6"/>
              <a:srcRect/>
              <a:tile tx="0" ty="0" sx="84968" sy="84956" algn="tl"/>
            </a:blip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52" name="Oval 11"/>
            <p:cNvSpPr/>
            <p:nvPr/>
          </p:nvSpPr>
          <p:spPr>
            <a:xfrm>
              <a:off x="9757440" y="4177080"/>
              <a:ext cx="863640" cy="863640"/>
            </a:xfrm>
            <a:prstGeom prst="ellipse">
              <a:avLst/>
            </a:prstGeom>
            <a:noFill/>
            <a:ln w="254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5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4" name="PlaceHolder 2"/>
          <p:cNvSpPr>
            <a:spLocks noGrp="1"/>
          </p:cNvSpPr>
          <p:nvPr>
            <p:ph type="ftr" idx="208"/>
          </p:nvPr>
        </p:nvSpPr>
        <p:spPr>
          <a:xfrm>
            <a:off x="1088280" y="6272640"/>
            <a:ext cx="6326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5" name="PlaceHolder 3"/>
          <p:cNvSpPr>
            <a:spLocks noGrp="1"/>
          </p:cNvSpPr>
          <p:nvPr>
            <p:ph type="sldNum" idx="209"/>
          </p:nvPr>
        </p:nvSpPr>
        <p:spPr>
          <a:xfrm>
            <a:off x="9592560" y="4289400"/>
            <a:ext cx="1192680" cy="63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1" lang="en-US" sz="2800" spc="-1" strike="noStrike">
                <a:solidFill>
                  <a:srgbClr val="ffffff"/>
                </a:solidFill>
                <a:latin typeface="Rockwell Condensed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fld id="{289E9FE1-B609-4EFA-8BBC-905AF212C30E}" type="slidenum">
              <a:rPr b="1" lang="en-US" sz="2800" spc="-1" strike="noStrike">
                <a:solidFill>
                  <a:srgbClr val="ffffff"/>
                </a:solidFill>
                <a:latin typeface="Rockwell Condensed"/>
              </a:rPr>
              <a:t>&lt;number&gt;</a:t>
            </a:fld>
            <a:endParaRPr b="0" lang="en-IN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6" name="PlaceHolder 4"/>
          <p:cNvSpPr>
            <a:spLocks noGrp="1"/>
          </p:cNvSpPr>
          <p:nvPr>
            <p:ph type="dt" idx="210"/>
          </p:nvPr>
        </p:nvSpPr>
        <p:spPr>
          <a:xfrm>
            <a:off x="7964280" y="6272640"/>
            <a:ext cx="32724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7" r:id="rId7"/>
  </p:sldLayoutIdLst>
</p:sldMaster>
</file>

<file path=ppt/slideMasters/slideMaster7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9" name="Group 6"/>
          <p:cNvGrpSpPr/>
          <p:nvPr/>
        </p:nvGrpSpPr>
        <p:grpSpPr>
          <a:xfrm>
            <a:off x="11401560" y="6229800"/>
            <a:ext cx="456120" cy="456120"/>
            <a:chOff x="11401560" y="6229800"/>
            <a:chExt cx="456120" cy="456120"/>
          </a:xfrm>
        </p:grpSpPr>
        <p:sp>
          <p:nvSpPr>
            <p:cNvPr id="560" name="Oval 7"/>
            <p:cNvSpPr/>
            <p:nvPr/>
          </p:nvSpPr>
          <p:spPr>
            <a:xfrm>
              <a:off x="11401560" y="6229800"/>
              <a:ext cx="456120" cy="456120"/>
            </a:xfrm>
            <a:prstGeom prst="ellipse">
              <a:avLst/>
            </a:prstGeom>
            <a:blipFill rotWithShape="0">
              <a:blip r:embed="rId2"/>
              <a:srcRect/>
              <a:tile tx="56980" ty="0" sx="84968" sy="84956" algn="tl"/>
            </a:blip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61" name="Oval 8"/>
            <p:cNvSpPr/>
            <p:nvPr/>
          </p:nvSpPr>
          <p:spPr>
            <a:xfrm>
              <a:off x="11431080" y="6258960"/>
              <a:ext cx="397800" cy="397800"/>
            </a:xfrm>
            <a:prstGeom prst="ellipse">
              <a:avLst/>
            </a:prstGeom>
            <a:noFill/>
            <a:ln w="127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562" name="PlaceHolder 1"/>
          <p:cNvSpPr>
            <a:spLocks noGrp="1"/>
          </p:cNvSpPr>
          <p:nvPr>
            <p:ph type="ftr" idx="211"/>
          </p:nvPr>
        </p:nvSpPr>
        <p:spPr>
          <a:xfrm>
            <a:off x="1088280" y="6272640"/>
            <a:ext cx="6326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3" name="PlaceHolder 2"/>
          <p:cNvSpPr>
            <a:spLocks noGrp="1"/>
          </p:cNvSpPr>
          <p:nvPr>
            <p:ph type="sldNum" idx="212"/>
          </p:nvPr>
        </p:nvSpPr>
        <p:spPr>
          <a:xfrm>
            <a:off x="11311200" y="6272640"/>
            <a:ext cx="6390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1" lang="en-US" sz="1400" spc="-1" strike="noStrike">
                <a:solidFill>
                  <a:srgbClr val="ffffff"/>
                </a:solidFill>
                <a:latin typeface="Rockwell Condensed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fld id="{228F181D-7D97-4FFE-BC83-1A29ADDCCDB2}" type="slidenum">
              <a:rPr b="1" lang="en-US" sz="1400" spc="-1" strike="noStrike">
                <a:solidFill>
                  <a:srgbClr val="ffffff"/>
                </a:solidFill>
                <a:latin typeface="Rockwell Condensed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4" name="PlaceHolder 3"/>
          <p:cNvSpPr>
            <a:spLocks noGrp="1"/>
          </p:cNvSpPr>
          <p:nvPr>
            <p:ph type="dt" idx="213"/>
          </p:nvPr>
        </p:nvSpPr>
        <p:spPr>
          <a:xfrm>
            <a:off x="7964280" y="6272640"/>
            <a:ext cx="32724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89" r:id="rId3"/>
  </p:sldLayoutIdLst>
</p:sldMaster>
</file>

<file path=ppt/slideMasters/slideMaster7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roup 6"/>
          <p:cNvGrpSpPr/>
          <p:nvPr/>
        </p:nvGrpSpPr>
        <p:grpSpPr>
          <a:xfrm>
            <a:off x="11401560" y="6229800"/>
            <a:ext cx="456120" cy="456120"/>
            <a:chOff x="11401560" y="6229800"/>
            <a:chExt cx="456120" cy="456120"/>
          </a:xfrm>
        </p:grpSpPr>
        <p:sp>
          <p:nvSpPr>
            <p:cNvPr id="566" name="Oval 7"/>
            <p:cNvSpPr/>
            <p:nvPr/>
          </p:nvSpPr>
          <p:spPr>
            <a:xfrm>
              <a:off x="11401560" y="6229800"/>
              <a:ext cx="456120" cy="456120"/>
            </a:xfrm>
            <a:prstGeom prst="ellipse">
              <a:avLst/>
            </a:prstGeom>
            <a:blipFill rotWithShape="0">
              <a:blip r:embed="rId2"/>
              <a:srcRect/>
              <a:tile tx="56980" ty="0" sx="84968" sy="84956" algn="tl"/>
            </a:blip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67" name="Oval 8"/>
            <p:cNvSpPr/>
            <p:nvPr/>
          </p:nvSpPr>
          <p:spPr>
            <a:xfrm>
              <a:off x="11431080" y="6258960"/>
              <a:ext cx="397800" cy="397800"/>
            </a:xfrm>
            <a:prstGeom prst="ellipse">
              <a:avLst/>
            </a:prstGeom>
            <a:noFill/>
            <a:ln w="127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568" name="PlaceHolder 1"/>
          <p:cNvSpPr>
            <a:spLocks noGrp="1"/>
          </p:cNvSpPr>
          <p:nvPr>
            <p:ph type="ftr" idx="214"/>
          </p:nvPr>
        </p:nvSpPr>
        <p:spPr>
          <a:xfrm>
            <a:off x="1088280" y="6272640"/>
            <a:ext cx="6326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9" name="PlaceHolder 2"/>
          <p:cNvSpPr>
            <a:spLocks noGrp="1"/>
          </p:cNvSpPr>
          <p:nvPr>
            <p:ph type="sldNum" idx="215"/>
          </p:nvPr>
        </p:nvSpPr>
        <p:spPr>
          <a:xfrm>
            <a:off x="11311200" y="6272640"/>
            <a:ext cx="6390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1" lang="en-US" sz="1400" spc="-1" strike="noStrike">
                <a:solidFill>
                  <a:srgbClr val="ffffff"/>
                </a:solidFill>
                <a:latin typeface="Rockwell Condensed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fld id="{19232DBF-5801-44B9-9CEC-1C0D4317A742}" type="slidenum">
              <a:rPr b="1" lang="en-US" sz="1400" spc="-1" strike="noStrike">
                <a:solidFill>
                  <a:srgbClr val="ffffff"/>
                </a:solidFill>
                <a:latin typeface="Rockwell Condensed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0" name="PlaceHolder 3"/>
          <p:cNvSpPr>
            <a:spLocks noGrp="1"/>
          </p:cNvSpPr>
          <p:nvPr>
            <p:ph type="dt" idx="216"/>
          </p:nvPr>
        </p:nvSpPr>
        <p:spPr>
          <a:xfrm>
            <a:off x="7964280" y="6272640"/>
            <a:ext cx="32724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1" r:id="rId3"/>
  </p:sldLayoutIdLst>
</p:sldMaster>
</file>

<file path=ppt/slideMasters/slideMaster7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1" name="Group 6"/>
          <p:cNvGrpSpPr/>
          <p:nvPr/>
        </p:nvGrpSpPr>
        <p:grpSpPr>
          <a:xfrm>
            <a:off x="11401560" y="6229800"/>
            <a:ext cx="456120" cy="456120"/>
            <a:chOff x="11401560" y="6229800"/>
            <a:chExt cx="456120" cy="456120"/>
          </a:xfrm>
        </p:grpSpPr>
        <p:sp>
          <p:nvSpPr>
            <p:cNvPr id="572" name="Oval 7"/>
            <p:cNvSpPr/>
            <p:nvPr/>
          </p:nvSpPr>
          <p:spPr>
            <a:xfrm>
              <a:off x="11401560" y="6229800"/>
              <a:ext cx="456120" cy="456120"/>
            </a:xfrm>
            <a:prstGeom prst="ellipse">
              <a:avLst/>
            </a:prstGeom>
            <a:blipFill rotWithShape="0">
              <a:blip r:embed="rId2"/>
              <a:srcRect/>
              <a:tile tx="56980" ty="0" sx="84968" sy="84956" algn="tl"/>
            </a:blip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73" name="Oval 8"/>
            <p:cNvSpPr/>
            <p:nvPr/>
          </p:nvSpPr>
          <p:spPr>
            <a:xfrm>
              <a:off x="11431080" y="6258960"/>
              <a:ext cx="397800" cy="397800"/>
            </a:xfrm>
            <a:prstGeom prst="ellipse">
              <a:avLst/>
            </a:prstGeom>
            <a:noFill/>
            <a:ln w="127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57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6" name="PlaceHolder 3"/>
          <p:cNvSpPr>
            <a:spLocks noGrp="1"/>
          </p:cNvSpPr>
          <p:nvPr>
            <p:ph type="ftr" idx="217"/>
          </p:nvPr>
        </p:nvSpPr>
        <p:spPr>
          <a:xfrm>
            <a:off x="1088280" y="6272640"/>
            <a:ext cx="6326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7" name="PlaceHolder 4"/>
          <p:cNvSpPr>
            <a:spLocks noGrp="1"/>
          </p:cNvSpPr>
          <p:nvPr>
            <p:ph type="sldNum" idx="218"/>
          </p:nvPr>
        </p:nvSpPr>
        <p:spPr>
          <a:xfrm>
            <a:off x="11311200" y="6272640"/>
            <a:ext cx="6390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1" lang="en-US" sz="1400" spc="-1" strike="noStrike">
                <a:solidFill>
                  <a:srgbClr val="ffffff"/>
                </a:solidFill>
                <a:latin typeface="Rockwell Condensed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fld id="{A8C83FAB-3D1D-4AAB-85EF-52DE2BEDFAFD}" type="slidenum">
              <a:rPr b="1" lang="en-US" sz="1400" spc="-1" strike="noStrike">
                <a:solidFill>
                  <a:srgbClr val="ffffff"/>
                </a:solidFill>
                <a:latin typeface="Rockwell Condensed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8" name="PlaceHolder 5"/>
          <p:cNvSpPr>
            <a:spLocks noGrp="1"/>
          </p:cNvSpPr>
          <p:nvPr>
            <p:ph type="dt" idx="219"/>
          </p:nvPr>
        </p:nvSpPr>
        <p:spPr>
          <a:xfrm>
            <a:off x="7964280" y="6272640"/>
            <a:ext cx="32724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3" r:id="rId3"/>
  </p:sldLayoutIdLst>
</p:sldMaster>
</file>

<file path=ppt/slideMasters/slideMaster7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1" name="Group 6"/>
          <p:cNvGrpSpPr/>
          <p:nvPr/>
        </p:nvGrpSpPr>
        <p:grpSpPr>
          <a:xfrm>
            <a:off x="11401560" y="6229800"/>
            <a:ext cx="456120" cy="456120"/>
            <a:chOff x="11401560" y="6229800"/>
            <a:chExt cx="456120" cy="456120"/>
          </a:xfrm>
        </p:grpSpPr>
        <p:sp>
          <p:nvSpPr>
            <p:cNvPr id="582" name="Oval 7"/>
            <p:cNvSpPr/>
            <p:nvPr/>
          </p:nvSpPr>
          <p:spPr>
            <a:xfrm>
              <a:off x="11401560" y="6229800"/>
              <a:ext cx="456120" cy="456120"/>
            </a:xfrm>
            <a:prstGeom prst="ellipse">
              <a:avLst/>
            </a:prstGeom>
            <a:blipFill rotWithShape="0">
              <a:blip r:embed="rId2"/>
              <a:srcRect/>
              <a:tile tx="56980" ty="0" sx="84968" sy="84956" algn="tl"/>
            </a:blip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83" name="Oval 8"/>
            <p:cNvSpPr/>
            <p:nvPr/>
          </p:nvSpPr>
          <p:spPr>
            <a:xfrm>
              <a:off x="11431080" y="6258960"/>
              <a:ext cx="397800" cy="397800"/>
            </a:xfrm>
            <a:prstGeom prst="ellipse">
              <a:avLst/>
            </a:prstGeom>
            <a:noFill/>
            <a:ln w="127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584" name="Rectangle 6"/>
          <p:cNvSpPr/>
          <p:nvPr/>
        </p:nvSpPr>
        <p:spPr>
          <a:xfrm>
            <a:off x="0" y="4917960"/>
            <a:ext cx="12191040" cy="1938960"/>
          </a:xfrm>
          <a:prstGeom prst="rect">
            <a:avLst/>
          </a:prstGeom>
          <a:blipFill rotWithShape="0">
            <a:blip r:embed="rId3">
              <a:alphaModFix amt="85000"/>
            </a:blip>
            <a:srcRect/>
            <a:tile tx="0" ty="1057536" sx="91969" sy="88953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85" name="Group 7"/>
          <p:cNvGrpSpPr/>
          <p:nvPr/>
        </p:nvGrpSpPr>
        <p:grpSpPr>
          <a:xfrm>
            <a:off x="897480" y="2325960"/>
            <a:ext cx="1080000" cy="1080000"/>
            <a:chOff x="897480" y="2325960"/>
            <a:chExt cx="1080000" cy="1080000"/>
          </a:xfrm>
        </p:grpSpPr>
        <p:sp>
          <p:nvSpPr>
            <p:cNvPr id="586" name="Oval 8"/>
            <p:cNvSpPr/>
            <p:nvPr/>
          </p:nvSpPr>
          <p:spPr>
            <a:xfrm>
              <a:off x="897480" y="2325960"/>
              <a:ext cx="1080000" cy="1080000"/>
            </a:xfrm>
            <a:prstGeom prst="ellipse">
              <a:avLst/>
            </a:prstGeom>
            <a:blipFill rotWithShape="0">
              <a:blip r:embed="rId4"/>
              <a:srcRect/>
              <a:tile tx="0" ty="0" sx="84968" sy="84956" algn="tl"/>
            </a:blip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87" name="Oval 9"/>
            <p:cNvSpPr/>
            <p:nvPr/>
          </p:nvSpPr>
          <p:spPr>
            <a:xfrm>
              <a:off x="1005480" y="2433960"/>
              <a:ext cx="863640" cy="863640"/>
            </a:xfrm>
            <a:prstGeom prst="ellipse">
              <a:avLst/>
            </a:prstGeom>
            <a:noFill/>
            <a:ln w="254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588" name="PlaceHolder 1"/>
          <p:cNvSpPr>
            <a:spLocks noGrp="1"/>
          </p:cNvSpPr>
          <p:nvPr>
            <p:ph type="ftr" idx="220"/>
          </p:nvPr>
        </p:nvSpPr>
        <p:spPr>
          <a:xfrm>
            <a:off x="2182680" y="6272640"/>
            <a:ext cx="6326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9" name="PlaceHolder 2"/>
          <p:cNvSpPr>
            <a:spLocks noGrp="1"/>
          </p:cNvSpPr>
          <p:nvPr>
            <p:ph type="sldNum" idx="221"/>
          </p:nvPr>
        </p:nvSpPr>
        <p:spPr>
          <a:xfrm>
            <a:off x="843840" y="2505960"/>
            <a:ext cx="1187280" cy="71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1" lang="en-US" sz="2800" spc="-1" strike="noStrike">
                <a:solidFill>
                  <a:srgbClr val="ffffff"/>
                </a:solidFill>
                <a:latin typeface="Rockwell Condensed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fld id="{EA0C9B51-390A-4AAE-8628-C479F25357D0}" type="slidenum">
              <a:rPr b="1" lang="en-US" sz="2800" spc="-1" strike="noStrike">
                <a:solidFill>
                  <a:srgbClr val="ffffff"/>
                </a:solidFill>
                <a:latin typeface="Rockwell Condensed"/>
              </a:rPr>
              <a:t>&lt;number&gt;</a:t>
            </a:fld>
            <a:endParaRPr b="0" lang="en-IN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0" name="PlaceHolder 3"/>
          <p:cNvSpPr>
            <a:spLocks noGrp="1"/>
          </p:cNvSpPr>
          <p:nvPr>
            <p:ph type="dt" idx="222"/>
          </p:nvPr>
        </p:nvSpPr>
        <p:spPr>
          <a:xfrm>
            <a:off x="8593560" y="6272640"/>
            <a:ext cx="2643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5" r:id="rId5"/>
  </p:sldLayoutIdLst>
</p:sldMaster>
</file>

<file path=ppt/slideMasters/slideMaster7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1" name="Group 6"/>
          <p:cNvGrpSpPr/>
          <p:nvPr/>
        </p:nvGrpSpPr>
        <p:grpSpPr>
          <a:xfrm>
            <a:off x="11401560" y="6229800"/>
            <a:ext cx="456120" cy="456120"/>
            <a:chOff x="11401560" y="6229800"/>
            <a:chExt cx="456120" cy="456120"/>
          </a:xfrm>
        </p:grpSpPr>
        <p:sp>
          <p:nvSpPr>
            <p:cNvPr id="592" name="Oval 7"/>
            <p:cNvSpPr/>
            <p:nvPr/>
          </p:nvSpPr>
          <p:spPr>
            <a:xfrm>
              <a:off x="11401560" y="6229800"/>
              <a:ext cx="456120" cy="456120"/>
            </a:xfrm>
            <a:prstGeom prst="ellipse">
              <a:avLst/>
            </a:prstGeom>
            <a:blipFill rotWithShape="0">
              <a:blip r:embed="rId2"/>
              <a:srcRect/>
              <a:tile tx="56980" ty="0" sx="84968" sy="84956" algn="tl"/>
            </a:blip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93" name="Oval 8"/>
            <p:cNvSpPr/>
            <p:nvPr/>
          </p:nvSpPr>
          <p:spPr>
            <a:xfrm>
              <a:off x="11431080" y="6258960"/>
              <a:ext cx="397800" cy="397800"/>
            </a:xfrm>
            <a:prstGeom prst="ellipse">
              <a:avLst/>
            </a:prstGeom>
            <a:noFill/>
            <a:ln w="127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59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7" name="PlaceHolder 4"/>
          <p:cNvSpPr>
            <a:spLocks noGrp="1"/>
          </p:cNvSpPr>
          <p:nvPr>
            <p:ph type="ftr" idx="223"/>
          </p:nvPr>
        </p:nvSpPr>
        <p:spPr>
          <a:xfrm>
            <a:off x="1088280" y="6272640"/>
            <a:ext cx="6326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8" name="PlaceHolder 5"/>
          <p:cNvSpPr>
            <a:spLocks noGrp="1"/>
          </p:cNvSpPr>
          <p:nvPr>
            <p:ph type="sldNum" idx="224"/>
          </p:nvPr>
        </p:nvSpPr>
        <p:spPr>
          <a:xfrm>
            <a:off x="11311200" y="6272640"/>
            <a:ext cx="6390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1" lang="en-US" sz="1400" spc="-1" strike="noStrike">
                <a:solidFill>
                  <a:srgbClr val="ffffff"/>
                </a:solidFill>
                <a:latin typeface="Rockwell Condensed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fld id="{221D260E-1A19-4232-9898-4B1655B17AD4}" type="slidenum">
              <a:rPr b="1" lang="en-US" sz="1400" spc="-1" strike="noStrike">
                <a:solidFill>
                  <a:srgbClr val="ffffff"/>
                </a:solidFill>
                <a:latin typeface="Rockwell Condensed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9" name="PlaceHolder 6"/>
          <p:cNvSpPr>
            <a:spLocks noGrp="1"/>
          </p:cNvSpPr>
          <p:nvPr>
            <p:ph type="dt" idx="225"/>
          </p:nvPr>
        </p:nvSpPr>
        <p:spPr>
          <a:xfrm>
            <a:off x="7964280" y="6272640"/>
            <a:ext cx="32724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7" r:id="rId3"/>
  </p:sldLayoutIdLst>
</p:sldMaster>
</file>

<file path=ppt/slideMasters/slideMaster7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3" name="Group 6"/>
          <p:cNvGrpSpPr/>
          <p:nvPr/>
        </p:nvGrpSpPr>
        <p:grpSpPr>
          <a:xfrm>
            <a:off x="11401560" y="6229800"/>
            <a:ext cx="456120" cy="456120"/>
            <a:chOff x="11401560" y="6229800"/>
            <a:chExt cx="456120" cy="456120"/>
          </a:xfrm>
        </p:grpSpPr>
        <p:sp>
          <p:nvSpPr>
            <p:cNvPr id="604" name="Oval 7"/>
            <p:cNvSpPr/>
            <p:nvPr/>
          </p:nvSpPr>
          <p:spPr>
            <a:xfrm>
              <a:off x="11401560" y="6229800"/>
              <a:ext cx="456120" cy="456120"/>
            </a:xfrm>
            <a:prstGeom prst="ellipse">
              <a:avLst/>
            </a:prstGeom>
            <a:blipFill rotWithShape="0">
              <a:blip r:embed="rId2"/>
              <a:srcRect/>
              <a:tile tx="56980" ty="0" sx="84968" sy="84956" algn="tl"/>
            </a:blip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05" name="Oval 8"/>
            <p:cNvSpPr/>
            <p:nvPr/>
          </p:nvSpPr>
          <p:spPr>
            <a:xfrm>
              <a:off x="11431080" y="6258960"/>
              <a:ext cx="397800" cy="397800"/>
            </a:xfrm>
            <a:prstGeom prst="ellipse">
              <a:avLst/>
            </a:prstGeom>
            <a:noFill/>
            <a:ln w="127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606" name="PlaceHolder 1"/>
          <p:cNvSpPr>
            <a:spLocks noGrp="1"/>
          </p:cNvSpPr>
          <p:nvPr>
            <p:ph type="ftr" idx="226"/>
          </p:nvPr>
        </p:nvSpPr>
        <p:spPr>
          <a:xfrm>
            <a:off x="1088280" y="6272640"/>
            <a:ext cx="6326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7" name="PlaceHolder 2"/>
          <p:cNvSpPr>
            <a:spLocks noGrp="1"/>
          </p:cNvSpPr>
          <p:nvPr>
            <p:ph type="sldNum" idx="227"/>
          </p:nvPr>
        </p:nvSpPr>
        <p:spPr>
          <a:xfrm>
            <a:off x="11311200" y="6272640"/>
            <a:ext cx="6390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1" lang="en-US" sz="1400" spc="-1" strike="noStrike">
                <a:solidFill>
                  <a:srgbClr val="ffffff"/>
                </a:solidFill>
                <a:latin typeface="Rockwell Condensed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fld id="{CCBAEBC9-4667-47B2-AE7B-168934AE6B9E}" type="slidenum">
              <a:rPr b="1" lang="en-US" sz="1400" spc="-1" strike="noStrike">
                <a:solidFill>
                  <a:srgbClr val="ffffff"/>
                </a:solidFill>
                <a:latin typeface="Rockwell Condensed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8" name="PlaceHolder 3"/>
          <p:cNvSpPr>
            <a:spLocks noGrp="1"/>
          </p:cNvSpPr>
          <p:nvPr>
            <p:ph type="dt" idx="228"/>
          </p:nvPr>
        </p:nvSpPr>
        <p:spPr>
          <a:xfrm>
            <a:off x="7964280" y="6272640"/>
            <a:ext cx="32724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9" r:id="rId3"/>
  </p:sldLayoutIdLst>
</p:sldMaster>
</file>

<file path=ppt/slideMasters/slideMaster7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" name="Group 6"/>
          <p:cNvGrpSpPr/>
          <p:nvPr/>
        </p:nvGrpSpPr>
        <p:grpSpPr>
          <a:xfrm>
            <a:off x="11401560" y="6229800"/>
            <a:ext cx="456120" cy="456120"/>
            <a:chOff x="11401560" y="6229800"/>
            <a:chExt cx="456120" cy="456120"/>
          </a:xfrm>
        </p:grpSpPr>
        <p:sp>
          <p:nvSpPr>
            <p:cNvPr id="610" name="Oval 7"/>
            <p:cNvSpPr/>
            <p:nvPr/>
          </p:nvSpPr>
          <p:spPr>
            <a:xfrm>
              <a:off x="11401560" y="6229800"/>
              <a:ext cx="456120" cy="456120"/>
            </a:xfrm>
            <a:prstGeom prst="ellipse">
              <a:avLst/>
            </a:prstGeom>
            <a:blipFill rotWithShape="0">
              <a:blip r:embed="rId2"/>
              <a:srcRect/>
              <a:tile tx="56980" ty="0" sx="84968" sy="84956" algn="tl"/>
            </a:blip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11" name="Oval 8"/>
            <p:cNvSpPr/>
            <p:nvPr/>
          </p:nvSpPr>
          <p:spPr>
            <a:xfrm>
              <a:off x="11431080" y="6258960"/>
              <a:ext cx="397800" cy="397800"/>
            </a:xfrm>
            <a:prstGeom prst="ellipse">
              <a:avLst/>
            </a:prstGeom>
            <a:noFill/>
            <a:ln w="127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6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3" name="PlaceHolder 2"/>
          <p:cNvSpPr>
            <a:spLocks noGrp="1"/>
          </p:cNvSpPr>
          <p:nvPr>
            <p:ph type="ftr" idx="229"/>
          </p:nvPr>
        </p:nvSpPr>
        <p:spPr>
          <a:xfrm>
            <a:off x="1088280" y="6272640"/>
            <a:ext cx="6326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4" name="PlaceHolder 3"/>
          <p:cNvSpPr>
            <a:spLocks noGrp="1"/>
          </p:cNvSpPr>
          <p:nvPr>
            <p:ph type="sldNum" idx="230"/>
          </p:nvPr>
        </p:nvSpPr>
        <p:spPr>
          <a:xfrm>
            <a:off x="11311200" y="6272640"/>
            <a:ext cx="6390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1" lang="en-US" sz="1400" spc="-1" strike="noStrike">
                <a:solidFill>
                  <a:srgbClr val="ffffff"/>
                </a:solidFill>
                <a:latin typeface="Rockwell Condensed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fld id="{5A17FA6D-7F68-4FE3-9E8D-476C8354133F}" type="slidenum">
              <a:rPr b="1" lang="en-US" sz="1400" spc="-1" strike="noStrike">
                <a:solidFill>
                  <a:srgbClr val="ffffff"/>
                </a:solidFill>
                <a:latin typeface="Rockwell Condensed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5" name="PlaceHolder 4"/>
          <p:cNvSpPr>
            <a:spLocks noGrp="1"/>
          </p:cNvSpPr>
          <p:nvPr>
            <p:ph type="dt" idx="231"/>
          </p:nvPr>
        </p:nvSpPr>
        <p:spPr>
          <a:xfrm>
            <a:off x="7964280" y="6272640"/>
            <a:ext cx="32724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1" r:id="rId3"/>
  </p:sldLayoutIdLst>
</p:sldMaster>
</file>

<file path=ppt/slideMasters/slideMaster7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7" name="Group 6"/>
          <p:cNvGrpSpPr/>
          <p:nvPr/>
        </p:nvGrpSpPr>
        <p:grpSpPr>
          <a:xfrm>
            <a:off x="11401560" y="6229800"/>
            <a:ext cx="456120" cy="456120"/>
            <a:chOff x="11401560" y="6229800"/>
            <a:chExt cx="456120" cy="456120"/>
          </a:xfrm>
        </p:grpSpPr>
        <p:sp>
          <p:nvSpPr>
            <p:cNvPr id="618" name="Oval 7"/>
            <p:cNvSpPr/>
            <p:nvPr/>
          </p:nvSpPr>
          <p:spPr>
            <a:xfrm>
              <a:off x="11401560" y="6229800"/>
              <a:ext cx="456120" cy="456120"/>
            </a:xfrm>
            <a:prstGeom prst="ellipse">
              <a:avLst/>
            </a:prstGeom>
            <a:blipFill rotWithShape="0">
              <a:blip r:embed="rId2"/>
              <a:srcRect/>
              <a:tile tx="56980" ty="0" sx="84968" sy="84956" algn="tl"/>
            </a:blip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19" name="Oval 8"/>
            <p:cNvSpPr/>
            <p:nvPr/>
          </p:nvSpPr>
          <p:spPr>
            <a:xfrm>
              <a:off x="11431080" y="6258960"/>
              <a:ext cx="397800" cy="397800"/>
            </a:xfrm>
            <a:prstGeom prst="ellipse">
              <a:avLst/>
            </a:prstGeom>
            <a:noFill/>
            <a:ln w="127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620" name="Rectangle 7"/>
          <p:cNvSpPr/>
          <p:nvPr/>
        </p:nvSpPr>
        <p:spPr>
          <a:xfrm>
            <a:off x="8303760" y="0"/>
            <a:ext cx="3887280" cy="6856920"/>
          </a:xfrm>
          <a:prstGeom prst="rect">
            <a:avLst/>
          </a:prstGeom>
          <a:blipFill rotWithShape="0">
            <a:blip r:embed="rId3">
              <a:alphaModFix amt="60000"/>
            </a:blip>
            <a:srcRect/>
            <a:tile tx="0" ty="1057536" sx="91969" sy="88953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21" name="Group 8"/>
          <p:cNvGrpSpPr/>
          <p:nvPr/>
        </p:nvGrpSpPr>
        <p:grpSpPr>
          <a:xfrm>
            <a:off x="11401560" y="6229800"/>
            <a:ext cx="456120" cy="456120"/>
            <a:chOff x="11401560" y="6229800"/>
            <a:chExt cx="456120" cy="456120"/>
          </a:xfrm>
        </p:grpSpPr>
        <p:sp>
          <p:nvSpPr>
            <p:cNvPr id="622" name="Oval 9"/>
            <p:cNvSpPr/>
            <p:nvPr/>
          </p:nvSpPr>
          <p:spPr>
            <a:xfrm>
              <a:off x="11401560" y="6229800"/>
              <a:ext cx="456120" cy="456120"/>
            </a:xfrm>
            <a:prstGeom prst="ellipse">
              <a:avLst/>
            </a:prstGeom>
            <a:blipFill rotWithShape="0">
              <a:blip r:embed="rId4"/>
              <a:srcRect/>
              <a:tile tx="56980" ty="0" sx="84968" sy="84956" algn="tl"/>
            </a:blip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23" name="Oval 10"/>
            <p:cNvSpPr/>
            <p:nvPr/>
          </p:nvSpPr>
          <p:spPr>
            <a:xfrm>
              <a:off x="11431080" y="6258960"/>
              <a:ext cx="397800" cy="397800"/>
            </a:xfrm>
            <a:prstGeom prst="ellipse">
              <a:avLst/>
            </a:prstGeom>
            <a:noFill/>
            <a:ln w="127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624" name="PlaceHolder 1"/>
          <p:cNvSpPr>
            <a:spLocks noGrp="1"/>
          </p:cNvSpPr>
          <p:nvPr>
            <p:ph type="ftr" idx="232"/>
          </p:nvPr>
        </p:nvSpPr>
        <p:spPr>
          <a:xfrm>
            <a:off x="1088280" y="6272640"/>
            <a:ext cx="6326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5" name="PlaceHolder 2"/>
          <p:cNvSpPr>
            <a:spLocks noGrp="1"/>
          </p:cNvSpPr>
          <p:nvPr>
            <p:ph type="sldNum" idx="233"/>
          </p:nvPr>
        </p:nvSpPr>
        <p:spPr>
          <a:xfrm>
            <a:off x="11311200" y="6272640"/>
            <a:ext cx="6390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1" lang="en-US" sz="1400" spc="-1" strike="noStrike">
                <a:solidFill>
                  <a:srgbClr val="ffffff"/>
                </a:solidFill>
                <a:latin typeface="Rockwell Condensed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fld id="{1631D009-F79C-4771-91A0-D9AB5892D7B9}" type="slidenum">
              <a:rPr b="1" lang="en-US" sz="1400" spc="-1" strike="noStrike">
                <a:solidFill>
                  <a:srgbClr val="ffffff"/>
                </a:solidFill>
                <a:latin typeface="Rockwell Condensed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6" name="PlaceHolder 3"/>
          <p:cNvSpPr>
            <a:spLocks noGrp="1"/>
          </p:cNvSpPr>
          <p:nvPr>
            <p:ph type="dt" idx="234"/>
          </p:nvPr>
        </p:nvSpPr>
        <p:spPr>
          <a:xfrm>
            <a:off x="7964280" y="6272640"/>
            <a:ext cx="32724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3" r:id="rId5"/>
  </p:sldLayoutIdLst>
</p:sldMaster>
</file>

<file path=ppt/slideMasters/slideMaster7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7" name="Group 6"/>
          <p:cNvGrpSpPr/>
          <p:nvPr/>
        </p:nvGrpSpPr>
        <p:grpSpPr>
          <a:xfrm>
            <a:off x="11401560" y="6229800"/>
            <a:ext cx="456120" cy="456120"/>
            <a:chOff x="11401560" y="6229800"/>
            <a:chExt cx="456120" cy="456120"/>
          </a:xfrm>
        </p:grpSpPr>
        <p:sp>
          <p:nvSpPr>
            <p:cNvPr id="628" name="Oval 7"/>
            <p:cNvSpPr/>
            <p:nvPr/>
          </p:nvSpPr>
          <p:spPr>
            <a:xfrm>
              <a:off x="11401560" y="6229800"/>
              <a:ext cx="456120" cy="456120"/>
            </a:xfrm>
            <a:prstGeom prst="ellipse">
              <a:avLst/>
            </a:prstGeom>
            <a:blipFill rotWithShape="0">
              <a:blip r:embed="rId2"/>
              <a:srcRect/>
              <a:tile tx="56980" ty="0" sx="84968" sy="84956" algn="tl"/>
            </a:blip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29" name="Oval 8"/>
            <p:cNvSpPr/>
            <p:nvPr/>
          </p:nvSpPr>
          <p:spPr>
            <a:xfrm>
              <a:off x="11431080" y="6258960"/>
              <a:ext cx="397800" cy="397800"/>
            </a:xfrm>
            <a:prstGeom prst="ellipse">
              <a:avLst/>
            </a:prstGeom>
            <a:noFill/>
            <a:ln w="127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630" name="Rectangle 10"/>
          <p:cNvSpPr/>
          <p:nvPr/>
        </p:nvSpPr>
        <p:spPr>
          <a:xfrm>
            <a:off x="8303760" y="0"/>
            <a:ext cx="3887280" cy="6856920"/>
          </a:xfrm>
          <a:prstGeom prst="rect">
            <a:avLst/>
          </a:prstGeom>
          <a:blipFill rotWithShape="0">
            <a:blip r:embed="rId3">
              <a:alphaModFix amt="60000"/>
            </a:blip>
            <a:srcRect/>
            <a:tile tx="0" ty="1057536" sx="91969" sy="88953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31" name="Group 7"/>
          <p:cNvGrpSpPr/>
          <p:nvPr/>
        </p:nvGrpSpPr>
        <p:grpSpPr>
          <a:xfrm>
            <a:off x="11401560" y="6229800"/>
            <a:ext cx="456120" cy="456120"/>
            <a:chOff x="11401560" y="6229800"/>
            <a:chExt cx="456120" cy="456120"/>
          </a:xfrm>
        </p:grpSpPr>
        <p:sp>
          <p:nvSpPr>
            <p:cNvPr id="632" name="Oval 8"/>
            <p:cNvSpPr/>
            <p:nvPr/>
          </p:nvSpPr>
          <p:spPr>
            <a:xfrm>
              <a:off x="11401560" y="6229800"/>
              <a:ext cx="456120" cy="456120"/>
            </a:xfrm>
            <a:prstGeom prst="ellipse">
              <a:avLst/>
            </a:prstGeom>
            <a:blipFill rotWithShape="0">
              <a:blip r:embed="rId4"/>
              <a:srcRect/>
              <a:tile tx="56980" ty="0" sx="84968" sy="84956" algn="tl"/>
            </a:blip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33" name="Oval 9"/>
            <p:cNvSpPr/>
            <p:nvPr/>
          </p:nvSpPr>
          <p:spPr>
            <a:xfrm>
              <a:off x="11431080" y="6258960"/>
              <a:ext cx="397800" cy="397800"/>
            </a:xfrm>
            <a:prstGeom prst="ellipse">
              <a:avLst/>
            </a:prstGeom>
            <a:noFill/>
            <a:ln w="127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634" name="PlaceHolder 1"/>
          <p:cNvSpPr>
            <a:spLocks noGrp="1"/>
          </p:cNvSpPr>
          <p:nvPr>
            <p:ph type="sldNum" idx="235"/>
          </p:nvPr>
        </p:nvSpPr>
        <p:spPr>
          <a:xfrm>
            <a:off x="11311200" y="6272640"/>
            <a:ext cx="6390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1" lang="en-US" sz="1400" spc="-1" strike="noStrike">
                <a:solidFill>
                  <a:srgbClr val="ffffff"/>
                </a:solidFill>
                <a:latin typeface="Rockwell Condensed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fld id="{DB627719-5CE3-4C7A-AFFC-DD40670F702A}" type="slidenum">
              <a:rPr b="1" lang="en-US" sz="1400" spc="-1" strike="noStrike">
                <a:solidFill>
                  <a:srgbClr val="ffffff"/>
                </a:solidFill>
                <a:latin typeface="Rockwell Condensed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5" name="PlaceHolder 2"/>
          <p:cNvSpPr>
            <a:spLocks noGrp="1"/>
          </p:cNvSpPr>
          <p:nvPr>
            <p:ph type="dt" idx="236"/>
          </p:nvPr>
        </p:nvSpPr>
        <p:spPr>
          <a:xfrm>
            <a:off x="7964280" y="6272640"/>
            <a:ext cx="32724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10000">
              <a:srgbClr val="6bd1ec"/>
            </a:gs>
            <a:gs pos="100000">
              <a:srgbClr val="06588e"/>
            </a:gs>
          </a:gsLst>
          <a:lin ang="612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6"/>
          <p:cNvGrpSpPr/>
          <p:nvPr/>
        </p:nvGrpSpPr>
        <p:grpSpPr>
          <a:xfrm>
            <a:off x="9206640" y="2963160"/>
            <a:ext cx="2982600" cy="3209760"/>
            <a:chOff x="9206640" y="2963160"/>
            <a:chExt cx="2982600" cy="3209760"/>
          </a:xfrm>
        </p:grpSpPr>
        <p:cxnSp>
          <p:nvCxnSpPr>
            <p:cNvPr id="76" name="Straight Connector 7"/>
            <p:cNvCxnSpPr/>
            <p:nvPr/>
          </p:nvCxnSpPr>
          <p:spPr>
            <a:xfrm flipH="1">
              <a:off x="11275920" y="2963160"/>
              <a:ext cx="913680" cy="91404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77" name="Straight Connector 8"/>
            <p:cNvCxnSpPr/>
            <p:nvPr/>
          </p:nvCxnSpPr>
          <p:spPr>
            <a:xfrm flipH="1">
              <a:off x="9206640" y="3190320"/>
              <a:ext cx="2982960" cy="298296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78" name="Straight Connector 9"/>
            <p:cNvCxnSpPr/>
            <p:nvPr/>
          </p:nvCxnSpPr>
          <p:spPr>
            <a:xfrm flipH="1">
              <a:off x="10292040" y="3285000"/>
              <a:ext cx="1897560" cy="189756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79" name="Straight Connector 10"/>
            <p:cNvCxnSpPr/>
            <p:nvPr/>
          </p:nvCxnSpPr>
          <p:spPr>
            <a:xfrm flipH="1">
              <a:off x="10442880" y="3130920"/>
              <a:ext cx="1746720" cy="174672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  <p:cxnSp>
          <p:nvCxnSpPr>
            <p:cNvPr id="80" name="Straight Connector 11"/>
            <p:cNvCxnSpPr/>
            <p:nvPr/>
          </p:nvCxnSpPr>
          <p:spPr>
            <a:xfrm flipH="1">
              <a:off x="10918800" y="3682800"/>
              <a:ext cx="1270800" cy="127116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</p:grpSp>
      <p:sp>
        <p:nvSpPr>
          <p:cNvPr id="81" name="PlaceHolder 1"/>
          <p:cNvSpPr>
            <a:spLocks noGrp="1"/>
          </p:cNvSpPr>
          <p:nvPr>
            <p:ph type="ftr" idx="22"/>
          </p:nvPr>
        </p:nvSpPr>
        <p:spPr>
          <a:xfrm>
            <a:off x="684360" y="6172200"/>
            <a:ext cx="7542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ldNum" idx="23"/>
          </p:nvPr>
        </p:nvSpPr>
        <p:spPr>
          <a:xfrm>
            <a:off x="10363320" y="5578560"/>
            <a:ext cx="1141200" cy="668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3200" spc="-1" strike="noStrike">
                <a:solidFill>
                  <a:schemeClr val="lt2">
                    <a:lumMod val="50000"/>
                  </a:schemeClr>
                </a:solidFill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AAF5E235-8320-4CFB-9E3F-449DD610A558}" type="slidenum">
              <a:rPr b="0" lang="en-US" sz="3200" spc="-1" strike="noStrike">
                <a:solidFill>
                  <a:schemeClr val="lt2">
                    <a:lumMod val="50000"/>
                  </a:schemeClr>
                </a:solidFill>
                <a:latin typeface="Century Gothic"/>
              </a:rPr>
              <a:t>&lt;number&gt;</a:t>
            </a:fld>
            <a:endParaRPr b="0" lang="en-IN" sz="3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dt" idx="24"/>
          </p:nvPr>
        </p:nvSpPr>
        <p:spPr>
          <a:xfrm>
            <a:off x="9904320" y="6172200"/>
            <a:ext cx="1599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8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7" name="PlaceHolder 2"/>
          <p:cNvSpPr>
            <a:spLocks noGrp="1"/>
          </p:cNvSpPr>
          <p:nvPr>
            <p:ph type="ftr" idx="23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8" name="PlaceHolder 3"/>
          <p:cNvSpPr>
            <a:spLocks noGrp="1"/>
          </p:cNvSpPr>
          <p:nvPr>
            <p:ph type="sldNum" idx="23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IN" sz="1200" spc="-1" strike="noStrike">
                <a:solidFill>
                  <a:srgbClr val="79b7b7"/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4A995B0-2E27-4901-A48F-DBD6A30DA9F4}" type="slidenum">
              <a:rPr b="0" lang="en-IN" sz="1200" spc="-1" strike="noStrike">
                <a:solidFill>
                  <a:srgbClr val="79b7b7"/>
                </a:solidFill>
                <a:latin typeface="Aptos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9" name="PlaceHolder 4"/>
          <p:cNvSpPr>
            <a:spLocks noGrp="1"/>
          </p:cNvSpPr>
          <p:nvPr>
            <p:ph type="dt" idx="23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7" r:id="rId2"/>
  </p:sldLayoutIdLst>
</p:sldMaster>
</file>

<file path=ppt/slideMasters/slideMaster8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4" name="PlaceHolder 2"/>
          <p:cNvSpPr>
            <a:spLocks noGrp="1"/>
          </p:cNvSpPr>
          <p:nvPr>
            <p:ph type="ftr" idx="24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5" name="PlaceHolder 3"/>
          <p:cNvSpPr>
            <a:spLocks noGrp="1"/>
          </p:cNvSpPr>
          <p:nvPr>
            <p:ph type="sldNum" idx="24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IN" sz="1200" spc="-1" strike="noStrike">
                <a:solidFill>
                  <a:srgbClr val="79b7b7"/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0002341-46DF-4D5A-AE64-AEEAD36D7B40}" type="slidenum">
              <a:rPr b="0" lang="en-IN" sz="1200" spc="-1" strike="noStrike">
                <a:solidFill>
                  <a:srgbClr val="79b7b7"/>
                </a:solidFill>
                <a:latin typeface="Aptos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6" name="PlaceHolder 4"/>
          <p:cNvSpPr>
            <a:spLocks noGrp="1"/>
          </p:cNvSpPr>
          <p:nvPr>
            <p:ph type="dt" idx="24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9" r:id="rId2"/>
  </p:sldLayoutIdLst>
</p:sldMaster>
</file>

<file path=ppt/slideMasters/slideMaster8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1" name="PlaceHolder 2"/>
          <p:cNvSpPr>
            <a:spLocks noGrp="1"/>
          </p:cNvSpPr>
          <p:nvPr>
            <p:ph type="ftr" idx="243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2" name="PlaceHolder 3"/>
          <p:cNvSpPr>
            <a:spLocks noGrp="1"/>
          </p:cNvSpPr>
          <p:nvPr>
            <p:ph type="sldNum" idx="244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IN" sz="1200" spc="-1" strike="noStrike">
                <a:solidFill>
                  <a:srgbClr val="79b7b7"/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E145586-599A-4CEA-A83D-495F34A2C51E}" type="slidenum">
              <a:rPr b="0" lang="en-IN" sz="1200" spc="-1" strike="noStrike">
                <a:solidFill>
                  <a:srgbClr val="79b7b7"/>
                </a:solidFill>
                <a:latin typeface="Aptos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3" name="PlaceHolder 4"/>
          <p:cNvSpPr>
            <a:spLocks noGrp="1"/>
          </p:cNvSpPr>
          <p:nvPr>
            <p:ph type="dt" idx="245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1" r:id="rId2"/>
  </p:sldLayoutIdLst>
</p:sldMaster>
</file>

<file path=ppt/slideMasters/slideMaster8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8" name="PlaceHolder 2"/>
          <p:cNvSpPr>
            <a:spLocks noGrp="1"/>
          </p:cNvSpPr>
          <p:nvPr>
            <p:ph type="ftr" idx="246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9" name="PlaceHolder 3"/>
          <p:cNvSpPr>
            <a:spLocks noGrp="1"/>
          </p:cNvSpPr>
          <p:nvPr>
            <p:ph type="sldNum" idx="247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IN" sz="1200" spc="-1" strike="noStrike">
                <a:solidFill>
                  <a:srgbClr val="79b7b7"/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D7FDD52-2ED9-4224-93A9-7E8A9A585210}" type="slidenum">
              <a:rPr b="0" lang="en-IN" sz="1200" spc="-1" strike="noStrike">
                <a:solidFill>
                  <a:srgbClr val="79b7b7"/>
                </a:solidFill>
                <a:latin typeface="Aptos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0" name="PlaceHolder 4"/>
          <p:cNvSpPr>
            <a:spLocks noGrp="1"/>
          </p:cNvSpPr>
          <p:nvPr>
            <p:ph type="dt" idx="248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3" r:id="rId2"/>
  </p:sldLayoutIdLst>
</p:sldMaster>
</file>

<file path=ppt/slideMasters/slideMaster8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5" name="PlaceHolder 2"/>
          <p:cNvSpPr>
            <a:spLocks noGrp="1"/>
          </p:cNvSpPr>
          <p:nvPr>
            <p:ph type="ftr" idx="249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6" name="PlaceHolder 3"/>
          <p:cNvSpPr>
            <a:spLocks noGrp="1"/>
          </p:cNvSpPr>
          <p:nvPr>
            <p:ph type="sldNum" idx="250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IN" sz="1200" spc="-1" strike="noStrike">
                <a:solidFill>
                  <a:srgbClr val="79b7b7"/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7D3146E-09B9-4106-954E-F429DAC81382}" type="slidenum">
              <a:rPr b="0" lang="en-IN" sz="1200" spc="-1" strike="noStrike">
                <a:solidFill>
                  <a:srgbClr val="79b7b7"/>
                </a:solidFill>
                <a:latin typeface="Aptos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7" name="PlaceHolder 4"/>
          <p:cNvSpPr>
            <a:spLocks noGrp="1"/>
          </p:cNvSpPr>
          <p:nvPr>
            <p:ph type="dt" idx="251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5" r:id="rId2"/>
  </p:sldLayoutIdLst>
</p:sldMaster>
</file>

<file path=ppt/slideMasters/slideMaster8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2" name="PlaceHolder 2"/>
          <p:cNvSpPr>
            <a:spLocks noGrp="1"/>
          </p:cNvSpPr>
          <p:nvPr>
            <p:ph type="ftr" idx="252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3" name="PlaceHolder 3"/>
          <p:cNvSpPr>
            <a:spLocks noGrp="1"/>
          </p:cNvSpPr>
          <p:nvPr>
            <p:ph type="sldNum" idx="253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IN" sz="1200" spc="-1" strike="noStrike">
                <a:solidFill>
                  <a:srgbClr val="79b7b7"/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4FFD110-71FD-4801-AAAD-8D294F31C39A}" type="slidenum">
              <a:rPr b="0" lang="en-IN" sz="1200" spc="-1" strike="noStrike">
                <a:solidFill>
                  <a:srgbClr val="79b7b7"/>
                </a:solidFill>
                <a:latin typeface="Aptos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4" name="PlaceHolder 4"/>
          <p:cNvSpPr>
            <a:spLocks noGrp="1"/>
          </p:cNvSpPr>
          <p:nvPr>
            <p:ph type="dt" idx="254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7" r:id="rId2"/>
  </p:sldLayoutIdLst>
</p:sldMaster>
</file>

<file path=ppt/slideMasters/slideMaster8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9" name="PlaceHolder 2"/>
          <p:cNvSpPr>
            <a:spLocks noGrp="1"/>
          </p:cNvSpPr>
          <p:nvPr>
            <p:ph type="ftr" idx="255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0" name="PlaceHolder 3"/>
          <p:cNvSpPr>
            <a:spLocks noGrp="1"/>
          </p:cNvSpPr>
          <p:nvPr>
            <p:ph type="sldNum" idx="256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IN" sz="1200" spc="-1" strike="noStrike">
                <a:solidFill>
                  <a:srgbClr val="79b7b7"/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EB1749D-2F9F-4C82-A33E-62CA8B55F0AE}" type="slidenum">
              <a:rPr b="0" lang="en-IN" sz="1200" spc="-1" strike="noStrike">
                <a:solidFill>
                  <a:srgbClr val="79b7b7"/>
                </a:solidFill>
                <a:latin typeface="Aptos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1" name="PlaceHolder 4"/>
          <p:cNvSpPr>
            <a:spLocks noGrp="1"/>
          </p:cNvSpPr>
          <p:nvPr>
            <p:ph type="dt" idx="257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9" r:id="rId2"/>
  </p:sldLayoutIdLst>
</p:sldMaster>
</file>

<file path=ppt/slideMasters/slideMaster8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PlaceHolder 1"/>
          <p:cNvSpPr>
            <a:spLocks noGrp="1"/>
          </p:cNvSpPr>
          <p:nvPr>
            <p:ph type="ftr" idx="258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6" name="PlaceHolder 2"/>
          <p:cNvSpPr>
            <a:spLocks noGrp="1"/>
          </p:cNvSpPr>
          <p:nvPr>
            <p:ph type="sldNum" idx="259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IN" sz="1200" spc="-1" strike="noStrike">
                <a:solidFill>
                  <a:srgbClr val="79b7b7"/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9C2BDB7-928D-4FC8-8981-67A2102ED488}" type="slidenum">
              <a:rPr b="0" lang="en-IN" sz="1200" spc="-1" strike="noStrike">
                <a:solidFill>
                  <a:srgbClr val="79b7b7"/>
                </a:solidFill>
                <a:latin typeface="Aptos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7" name="PlaceHolder 3"/>
          <p:cNvSpPr>
            <a:spLocks noGrp="1"/>
          </p:cNvSpPr>
          <p:nvPr>
            <p:ph type="dt" idx="26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8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21" r:id="rId2"/>
  </p:sldLayoutIdLst>
</p:sldMaster>
</file>

<file path=ppt/slideMasters/slideMaster8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1" name="PlaceHolder 2"/>
          <p:cNvSpPr>
            <a:spLocks noGrp="1"/>
          </p:cNvSpPr>
          <p:nvPr>
            <p:ph type="ftr" idx="26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92" name="PlaceHolder 3"/>
          <p:cNvSpPr>
            <a:spLocks noGrp="1"/>
          </p:cNvSpPr>
          <p:nvPr>
            <p:ph type="sldNum" idx="26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IN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19FD9F4-5C52-4449-8305-86F32E57F5B3}" type="slidenum">
              <a:rPr b="0" lang="en-IN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93" name="PlaceHolder 4"/>
          <p:cNvSpPr>
            <a:spLocks noGrp="1"/>
          </p:cNvSpPr>
          <p:nvPr>
            <p:ph type="dt" idx="26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9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2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10000">
              <a:srgbClr val="6bd1ec"/>
            </a:gs>
            <a:gs pos="100000">
              <a:srgbClr val="06588e"/>
            </a:gs>
          </a:gsLst>
          <a:lin ang="612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6"/>
          <p:cNvGrpSpPr/>
          <p:nvPr/>
        </p:nvGrpSpPr>
        <p:grpSpPr>
          <a:xfrm>
            <a:off x="9206640" y="2963160"/>
            <a:ext cx="2982600" cy="3209760"/>
            <a:chOff x="9206640" y="2963160"/>
            <a:chExt cx="2982600" cy="3209760"/>
          </a:xfrm>
        </p:grpSpPr>
        <p:cxnSp>
          <p:nvCxnSpPr>
            <p:cNvPr id="85" name="Straight Connector 7"/>
            <p:cNvCxnSpPr/>
            <p:nvPr/>
          </p:nvCxnSpPr>
          <p:spPr>
            <a:xfrm flipH="1">
              <a:off x="11275920" y="2963160"/>
              <a:ext cx="913680" cy="91404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86" name="Straight Connector 8"/>
            <p:cNvCxnSpPr/>
            <p:nvPr/>
          </p:nvCxnSpPr>
          <p:spPr>
            <a:xfrm flipH="1">
              <a:off x="9206640" y="3190320"/>
              <a:ext cx="2982960" cy="298296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87" name="Straight Connector 9"/>
            <p:cNvCxnSpPr/>
            <p:nvPr/>
          </p:nvCxnSpPr>
          <p:spPr>
            <a:xfrm flipH="1">
              <a:off x="10292040" y="3285000"/>
              <a:ext cx="1897560" cy="1897560"/>
            </a:xfrm>
            <a:prstGeom prst="straightConnector1">
              <a:avLst/>
            </a:prstGeom>
            <a:ln cap="rnd" w="9525">
              <a:solidFill>
                <a:srgbClr val="ffffff"/>
              </a:solidFill>
              <a:round/>
            </a:ln>
          </p:spPr>
        </p:cxnSp>
        <p:cxnSp>
          <p:nvCxnSpPr>
            <p:cNvPr id="88" name="Straight Connector 10"/>
            <p:cNvCxnSpPr/>
            <p:nvPr/>
          </p:nvCxnSpPr>
          <p:spPr>
            <a:xfrm flipH="1">
              <a:off x="10442880" y="3130920"/>
              <a:ext cx="1746720" cy="174672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  <p:cxnSp>
          <p:nvCxnSpPr>
            <p:cNvPr id="89" name="Straight Connector 11"/>
            <p:cNvCxnSpPr/>
            <p:nvPr/>
          </p:nvCxnSpPr>
          <p:spPr>
            <a:xfrm flipH="1">
              <a:off x="10918800" y="3682800"/>
              <a:ext cx="1270800" cy="1271160"/>
            </a:xfrm>
            <a:prstGeom prst="straightConnector1">
              <a:avLst/>
            </a:prstGeom>
            <a:ln cap="rnd" w="28575">
              <a:solidFill>
                <a:srgbClr val="ffffff"/>
              </a:solidFill>
              <a:round/>
            </a:ln>
          </p:spPr>
        </p:cxnSp>
      </p:grpSp>
      <p:sp>
        <p:nvSpPr>
          <p:cNvPr id="90" name="PlaceHolder 1"/>
          <p:cNvSpPr>
            <a:spLocks noGrp="1"/>
          </p:cNvSpPr>
          <p:nvPr>
            <p:ph type="ftr" idx="25"/>
          </p:nvPr>
        </p:nvSpPr>
        <p:spPr>
          <a:xfrm>
            <a:off x="684360" y="6172200"/>
            <a:ext cx="7542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ldNum" idx="26"/>
          </p:nvPr>
        </p:nvSpPr>
        <p:spPr>
          <a:xfrm>
            <a:off x="10363320" y="5578560"/>
            <a:ext cx="1141200" cy="668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3200" spc="-1" strike="noStrike">
                <a:solidFill>
                  <a:schemeClr val="lt2">
                    <a:lumMod val="50000"/>
                  </a:schemeClr>
                </a:solidFill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9B915CA4-BA96-4E42-B502-23AD00456E15}" type="slidenum">
              <a:rPr b="0" lang="en-US" sz="3200" spc="-1" strike="noStrike">
                <a:solidFill>
                  <a:schemeClr val="lt2">
                    <a:lumMod val="50000"/>
                  </a:schemeClr>
                </a:solidFill>
                <a:latin typeface="Century Gothic"/>
              </a:rPr>
              <a:t>&lt;number&gt;</a:t>
            </a:fld>
            <a:endParaRPr b="0" lang="en-IN" sz="3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dt" idx="27"/>
          </p:nvPr>
        </p:nvSpPr>
        <p:spPr>
          <a:xfrm>
            <a:off x="9904320" y="6172200"/>
            <a:ext cx="1599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microsoft.com/office/2007/relationships/hdphoto" Target="../media/hdphoto1.wdp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jpeg"/><Relationship Id="rId6" Type="http://schemas.openxmlformats.org/officeDocument/2006/relationships/image" Target="../media/image13.jpeg"/><Relationship Id="rId7" Type="http://schemas.openxmlformats.org/officeDocument/2006/relationships/image" Target="../media/image14.jpe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slideLayout" Target="../slideLayouts/slideLayout87.xml"/><Relationship Id="rId1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png"/><Relationship Id="rId3" Type="http://schemas.openxmlformats.org/officeDocument/2006/relationships/image" Target="../media/image24.jpeg"/><Relationship Id="rId4" Type="http://schemas.openxmlformats.org/officeDocument/2006/relationships/slideLayout" Target="../slideLayouts/slideLayout88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png"/><Relationship Id="rId3" Type="http://schemas.openxmlformats.org/officeDocument/2006/relationships/image" Target="../media/image24.jpeg"/><Relationship Id="rId4" Type="http://schemas.openxmlformats.org/officeDocument/2006/relationships/slideLayout" Target="../slideLayouts/slideLayout88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png"/><Relationship Id="rId3" Type="http://schemas.openxmlformats.org/officeDocument/2006/relationships/image" Target="../media/image24.jpeg"/><Relationship Id="rId4" Type="http://schemas.openxmlformats.org/officeDocument/2006/relationships/slideLayout" Target="../slideLayouts/slideLayout8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png"/><Relationship Id="rId3" Type="http://schemas.openxmlformats.org/officeDocument/2006/relationships/image" Target="../media/image24.jpeg"/><Relationship Id="rId4" Type="http://schemas.openxmlformats.org/officeDocument/2006/relationships/image" Target="../media/image31.png"/><Relationship Id="rId5" Type="http://schemas.openxmlformats.org/officeDocument/2006/relationships/image" Target="../media/image32.jpeg"/><Relationship Id="rId6" Type="http://schemas.openxmlformats.org/officeDocument/2006/relationships/slideLayout" Target="../slideLayouts/slideLayout8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5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png"/><Relationship Id="rId3" Type="http://schemas.openxmlformats.org/officeDocument/2006/relationships/image" Target="../media/image24.jpeg"/><Relationship Id="rId4" Type="http://schemas.openxmlformats.org/officeDocument/2006/relationships/slideLayout" Target="../slideLayouts/slideLayout80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png"/><Relationship Id="rId3" Type="http://schemas.openxmlformats.org/officeDocument/2006/relationships/image" Target="../media/image25.jpeg"/><Relationship Id="rId4" Type="http://schemas.openxmlformats.org/officeDocument/2006/relationships/image" Target="../media/image24.jpeg"/><Relationship Id="rId5" Type="http://schemas.openxmlformats.org/officeDocument/2006/relationships/image" Target="../media/image26.jpeg"/><Relationship Id="rId6" Type="http://schemas.openxmlformats.org/officeDocument/2006/relationships/image" Target="../media/image27.jpeg"/><Relationship Id="rId7" Type="http://schemas.openxmlformats.org/officeDocument/2006/relationships/image" Target="../media/image28.jpeg"/><Relationship Id="rId8" Type="http://schemas.openxmlformats.org/officeDocument/2006/relationships/image" Target="../media/image29.jpeg"/><Relationship Id="rId9" Type="http://schemas.openxmlformats.org/officeDocument/2006/relationships/image" Target="../media/image30.jpeg"/><Relationship Id="rId10" Type="http://schemas.openxmlformats.org/officeDocument/2006/relationships/slideLayout" Target="../slideLayouts/slideLayout8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png"/><Relationship Id="rId3" Type="http://schemas.openxmlformats.org/officeDocument/2006/relationships/image" Target="../media/image24.jpeg"/><Relationship Id="rId4" Type="http://schemas.openxmlformats.org/officeDocument/2006/relationships/slideLayout" Target="../slideLayouts/slideLayout8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png"/><Relationship Id="rId3" Type="http://schemas.openxmlformats.org/officeDocument/2006/relationships/image" Target="../media/image24.jpeg"/><Relationship Id="rId4" Type="http://schemas.openxmlformats.org/officeDocument/2006/relationships/slideLayout" Target="../slideLayouts/slideLayout8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png"/><Relationship Id="rId3" Type="http://schemas.openxmlformats.org/officeDocument/2006/relationships/image" Target="../media/image24.jpeg"/><Relationship Id="rId4" Type="http://schemas.openxmlformats.org/officeDocument/2006/relationships/slideLayout" Target="../slideLayouts/slideLayout8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png"/><Relationship Id="rId3" Type="http://schemas.openxmlformats.org/officeDocument/2006/relationships/image" Target="../media/image24.jpeg"/><Relationship Id="rId4" Type="http://schemas.openxmlformats.org/officeDocument/2006/relationships/slideLayout" Target="../slideLayouts/slideLayout8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Picture 16" descr="Editorial - Expansion of the IEEE Journal of Quantum Electronics ..."/>
          <p:cNvPicPr/>
          <p:nvPr/>
        </p:nvPicPr>
        <p:blipFill>
          <a:blip r:embed="rId1">
            <a:alphaModFix amt="2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colorTemp="11500" sat="155000"/>
                    </a14:imgEffect>
                  </a14:imgLayer>
                </a14:imgProps>
              </a:ext>
            </a:extLst>
          </a:blip>
          <a:stretch/>
        </p:blipFill>
        <p:spPr>
          <a:xfrm rot="20748000">
            <a:off x="3013560" y="-1229040"/>
            <a:ext cx="11381400" cy="15055200"/>
          </a:xfrm>
          <a:prstGeom prst="rect">
            <a:avLst/>
          </a:prstGeom>
          <a:ln w="0">
            <a:noFill/>
          </a:ln>
          <a:effectLst>
            <a:outerShdw algn="ctr" blurRad="50760" dir="5400000" dist="50760" rotWithShape="0">
              <a:srgbClr val="000000"/>
            </a:outerShdw>
            <a:reflection algn="bl" dir="5400000" dist="101600" endPos="92000" rotWithShape="0" stA="46000" sy="-100000"/>
            <a:softEdge rad="12600"/>
          </a:effectLst>
        </p:spPr>
      </p:pic>
      <p:sp>
        <p:nvSpPr>
          <p:cNvPr id="704" name="Hexagon 1"/>
          <p:cNvSpPr/>
          <p:nvPr/>
        </p:nvSpPr>
        <p:spPr>
          <a:xfrm>
            <a:off x="-358560" y="941760"/>
            <a:ext cx="1954080" cy="159048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1abbbb"/>
          </a:solidFill>
          <a:ln>
            <a:solidFill>
              <a:srgbClr val="092a38"/>
            </a:solidFill>
          </a:ln>
          <a:effectLst>
            <a:innerShdw blurRad="63500" dir="18900000" dist="50800">
              <a:srgbClr val="00000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solidFill>
                <a:srgbClr val="ffffff"/>
              </a:solidFill>
              <a:latin typeface="Aptos"/>
            </a:endParaRPr>
          </a:p>
        </p:txBody>
      </p:sp>
      <p:sp>
        <p:nvSpPr>
          <p:cNvPr id="705" name="Hexagon 2"/>
          <p:cNvSpPr/>
          <p:nvPr/>
        </p:nvSpPr>
        <p:spPr>
          <a:xfrm>
            <a:off x="3245400" y="2716920"/>
            <a:ext cx="1954080" cy="159048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1abbbb"/>
          </a:solidFill>
          <a:ln>
            <a:solidFill>
              <a:srgbClr val="092a38"/>
            </a:solidFill>
          </a:ln>
          <a:effectLst>
            <a:innerShdw blurRad="63500" dir="18900000" dist="50800">
              <a:srgbClr val="00000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solidFill>
                <a:srgbClr val="ffffff"/>
              </a:solidFill>
              <a:latin typeface="Aptos"/>
            </a:endParaRPr>
          </a:p>
        </p:txBody>
      </p:sp>
      <p:sp>
        <p:nvSpPr>
          <p:cNvPr id="706" name="Hexagon 3"/>
          <p:cNvSpPr/>
          <p:nvPr/>
        </p:nvSpPr>
        <p:spPr>
          <a:xfrm>
            <a:off x="3264480" y="896040"/>
            <a:ext cx="1954080" cy="159048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1abbbb">
              <a:alpha val="85000"/>
            </a:srgbClr>
          </a:solidFill>
          <a:ln>
            <a:solidFill>
              <a:srgbClr val="092a38"/>
            </a:solidFill>
          </a:ln>
          <a:effectLst>
            <a:innerShdw blurRad="63500" dir="18900000" dist="50800">
              <a:srgbClr val="00000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solidFill>
                <a:srgbClr val="ffffff"/>
              </a:solidFill>
              <a:latin typeface="Aptos"/>
            </a:endParaRPr>
          </a:p>
        </p:txBody>
      </p:sp>
      <p:sp>
        <p:nvSpPr>
          <p:cNvPr id="707" name="Hexagon 4"/>
          <p:cNvSpPr/>
          <p:nvPr/>
        </p:nvSpPr>
        <p:spPr>
          <a:xfrm>
            <a:off x="1435680" y="3600720"/>
            <a:ext cx="1954080" cy="159048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1abbbb">
              <a:alpha val="90000"/>
            </a:srgbClr>
          </a:solidFill>
          <a:ln>
            <a:solidFill>
              <a:srgbClr val="092a38"/>
            </a:solidFill>
          </a:ln>
          <a:effectLst>
            <a:innerShdw blurRad="63500" dir="18900000" dist="50800">
              <a:srgbClr val="00000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solidFill>
                <a:srgbClr val="ffffff"/>
              </a:solidFill>
              <a:latin typeface="Aptos"/>
            </a:endParaRPr>
          </a:p>
        </p:txBody>
      </p:sp>
      <p:sp>
        <p:nvSpPr>
          <p:cNvPr id="708" name="Hexagon 5"/>
          <p:cNvSpPr/>
          <p:nvPr/>
        </p:nvSpPr>
        <p:spPr>
          <a:xfrm>
            <a:off x="-329760" y="2729160"/>
            <a:ext cx="1954080" cy="159048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1abbbb">
              <a:alpha val="95000"/>
            </a:srgbClr>
          </a:solidFill>
          <a:ln>
            <a:solidFill>
              <a:srgbClr val="092a38"/>
            </a:solidFill>
          </a:ln>
          <a:effectLst>
            <a:innerShdw blurRad="63500" dir="18900000" dist="50800">
              <a:srgbClr val="00000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solidFill>
                <a:srgbClr val="ffffff"/>
              </a:solidFill>
              <a:latin typeface="Aptos"/>
            </a:endParaRPr>
          </a:p>
        </p:txBody>
      </p:sp>
      <p:sp>
        <p:nvSpPr>
          <p:cNvPr id="709" name="Hexagon 6"/>
          <p:cNvSpPr/>
          <p:nvPr/>
        </p:nvSpPr>
        <p:spPr>
          <a:xfrm>
            <a:off x="1484280" y="1837080"/>
            <a:ext cx="1954080" cy="159048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1abbbb">
              <a:alpha val="90000"/>
            </a:srgbClr>
          </a:solidFill>
          <a:ln>
            <a:solidFill>
              <a:srgbClr val="092a38"/>
            </a:solidFill>
          </a:ln>
          <a:effectLst>
            <a:innerShdw blurRad="63500" dir="18900000" dist="50800">
              <a:srgbClr val="00000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solidFill>
                <a:srgbClr val="ffffff"/>
              </a:solidFill>
              <a:latin typeface="Aptos"/>
            </a:endParaRPr>
          </a:p>
        </p:txBody>
      </p:sp>
      <p:sp>
        <p:nvSpPr>
          <p:cNvPr id="710" name="Hexagon 7"/>
          <p:cNvSpPr/>
          <p:nvPr/>
        </p:nvSpPr>
        <p:spPr>
          <a:xfrm>
            <a:off x="-358560" y="4526280"/>
            <a:ext cx="1954080" cy="159048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1abbbb"/>
          </a:solidFill>
          <a:ln>
            <a:solidFill>
              <a:srgbClr val="092a38"/>
            </a:solidFill>
          </a:ln>
          <a:effectLst>
            <a:innerShdw blurRad="63500" dir="18900000" dist="50800">
              <a:srgbClr val="00000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solidFill>
                <a:srgbClr val="ffffff"/>
              </a:solidFill>
              <a:latin typeface="Aptos"/>
            </a:endParaRPr>
          </a:p>
        </p:txBody>
      </p:sp>
      <p:sp>
        <p:nvSpPr>
          <p:cNvPr id="711" name="Hexagon 8"/>
          <p:cNvSpPr/>
          <p:nvPr/>
        </p:nvSpPr>
        <p:spPr>
          <a:xfrm>
            <a:off x="1484280" y="48600"/>
            <a:ext cx="1954080" cy="159048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1abbbb">
              <a:alpha val="90000"/>
            </a:srgbClr>
          </a:solidFill>
          <a:ln>
            <a:solidFill>
              <a:srgbClr val="092a38"/>
            </a:solidFill>
          </a:ln>
          <a:effectLst>
            <a:innerShdw blurRad="63500" dir="18900000" dist="50800">
              <a:srgbClr val="00000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solidFill>
                <a:srgbClr val="ffffff"/>
              </a:solidFill>
              <a:latin typeface="Aptos"/>
            </a:endParaRPr>
          </a:p>
        </p:txBody>
      </p:sp>
      <p:sp>
        <p:nvSpPr>
          <p:cNvPr id="712" name="Hexagon 9"/>
          <p:cNvSpPr/>
          <p:nvPr/>
        </p:nvSpPr>
        <p:spPr>
          <a:xfrm>
            <a:off x="-2223720" y="1837800"/>
            <a:ext cx="1954080" cy="159048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1abbbb"/>
          </a:solidFill>
          <a:ln>
            <a:solidFill>
              <a:srgbClr val="092a38"/>
            </a:solidFill>
          </a:ln>
          <a:effectLst>
            <a:innerShdw blurRad="63500" dir="18900000" dist="50800">
              <a:srgbClr val="00000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solidFill>
                <a:srgbClr val="ffffff"/>
              </a:solidFill>
              <a:latin typeface="Aptos"/>
            </a:endParaRPr>
          </a:p>
        </p:txBody>
      </p:sp>
      <p:sp>
        <p:nvSpPr>
          <p:cNvPr id="713" name="Hexagon 10"/>
          <p:cNvSpPr/>
          <p:nvPr/>
        </p:nvSpPr>
        <p:spPr>
          <a:xfrm>
            <a:off x="3254760" y="4451400"/>
            <a:ext cx="1954080" cy="159048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1abbbb">
              <a:alpha val="85000"/>
            </a:srgbClr>
          </a:solidFill>
          <a:ln>
            <a:solidFill>
              <a:srgbClr val="092a38"/>
            </a:solidFill>
          </a:ln>
          <a:effectLst>
            <a:innerShdw blurRad="63500" dir="18900000" dist="50800">
              <a:srgbClr val="00000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solidFill>
                <a:srgbClr val="ffffff"/>
              </a:solidFill>
              <a:latin typeface="Aptos"/>
            </a:endParaRPr>
          </a:p>
        </p:txBody>
      </p:sp>
      <p:sp>
        <p:nvSpPr>
          <p:cNvPr id="714" name="Hexagon 11"/>
          <p:cNvSpPr/>
          <p:nvPr/>
        </p:nvSpPr>
        <p:spPr>
          <a:xfrm>
            <a:off x="-2223720" y="74880"/>
            <a:ext cx="1954080" cy="159048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1abbbb"/>
          </a:solidFill>
          <a:ln>
            <a:solidFill>
              <a:srgbClr val="092a38"/>
            </a:solidFill>
          </a:ln>
          <a:effectLst>
            <a:innerShdw blurRad="63500" dir="18900000" dist="50800">
              <a:srgbClr val="00000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solidFill>
                <a:srgbClr val="ffffff"/>
              </a:solidFill>
              <a:latin typeface="Aptos"/>
            </a:endParaRPr>
          </a:p>
        </p:txBody>
      </p:sp>
      <p:sp>
        <p:nvSpPr>
          <p:cNvPr id="715" name="Hexagon 12"/>
          <p:cNvSpPr/>
          <p:nvPr/>
        </p:nvSpPr>
        <p:spPr>
          <a:xfrm>
            <a:off x="-326160" y="-821880"/>
            <a:ext cx="1954080" cy="159048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1abbbb">
              <a:alpha val="95000"/>
            </a:srgbClr>
          </a:solidFill>
          <a:ln>
            <a:solidFill>
              <a:srgbClr val="092a38"/>
            </a:solidFill>
          </a:ln>
          <a:effectLst>
            <a:innerShdw blurRad="63500" dir="18900000" dist="50800">
              <a:srgbClr val="00000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solidFill>
                <a:srgbClr val="ffffff"/>
              </a:solidFill>
              <a:latin typeface="Aptos"/>
            </a:endParaRPr>
          </a:p>
        </p:txBody>
      </p:sp>
      <p:sp>
        <p:nvSpPr>
          <p:cNvPr id="716" name="Hexagon 13"/>
          <p:cNvSpPr/>
          <p:nvPr/>
        </p:nvSpPr>
        <p:spPr>
          <a:xfrm>
            <a:off x="5045760" y="3612960"/>
            <a:ext cx="1954080" cy="159048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1abbbb">
              <a:alpha val="80000"/>
            </a:srgbClr>
          </a:solidFill>
          <a:ln>
            <a:solidFill>
              <a:srgbClr val="092a38"/>
            </a:solidFill>
          </a:ln>
          <a:effectLst>
            <a:innerShdw blurRad="63500" dir="18900000" dist="50800">
              <a:srgbClr val="00000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solidFill>
                <a:srgbClr val="ffffff"/>
              </a:solidFill>
              <a:latin typeface="Aptos"/>
            </a:endParaRPr>
          </a:p>
        </p:txBody>
      </p:sp>
      <p:sp>
        <p:nvSpPr>
          <p:cNvPr id="717" name="Hexagon 14"/>
          <p:cNvSpPr/>
          <p:nvPr/>
        </p:nvSpPr>
        <p:spPr>
          <a:xfrm>
            <a:off x="5074200" y="1887840"/>
            <a:ext cx="1954080" cy="159048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1abbbb">
              <a:alpha val="80000"/>
            </a:srgbClr>
          </a:solidFill>
          <a:ln>
            <a:solidFill>
              <a:srgbClr val="092a38"/>
            </a:solidFill>
          </a:ln>
          <a:effectLst>
            <a:innerShdw blurRad="63500" dir="18900000" dist="50800">
              <a:srgbClr val="00000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solidFill>
                <a:srgbClr val="ffffff"/>
              </a:solidFill>
              <a:latin typeface="Aptos"/>
            </a:endParaRPr>
          </a:p>
        </p:txBody>
      </p:sp>
      <p:sp>
        <p:nvSpPr>
          <p:cNvPr id="718" name="Hexagon 15"/>
          <p:cNvSpPr/>
          <p:nvPr/>
        </p:nvSpPr>
        <p:spPr>
          <a:xfrm>
            <a:off x="-2228400" y="5363640"/>
            <a:ext cx="1954080" cy="159048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1abbbb"/>
          </a:solidFill>
          <a:ln>
            <a:solidFill>
              <a:srgbClr val="092a38"/>
            </a:solidFill>
          </a:ln>
          <a:effectLst>
            <a:innerShdw blurRad="63500" dir="18900000" dist="50800">
              <a:srgbClr val="00000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solidFill>
                <a:srgbClr val="ffffff"/>
              </a:solidFill>
              <a:latin typeface="Aptos"/>
            </a:endParaRPr>
          </a:p>
        </p:txBody>
      </p:sp>
      <p:sp>
        <p:nvSpPr>
          <p:cNvPr id="719" name="Hexagon 16"/>
          <p:cNvSpPr/>
          <p:nvPr/>
        </p:nvSpPr>
        <p:spPr>
          <a:xfrm>
            <a:off x="-2228400" y="3600720"/>
            <a:ext cx="1954080" cy="159048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1abbbb"/>
          </a:solidFill>
          <a:ln>
            <a:solidFill>
              <a:srgbClr val="092a38"/>
            </a:solidFill>
          </a:ln>
          <a:effectLst>
            <a:innerShdw blurRad="63500" dir="18900000" dist="50800">
              <a:srgbClr val="00000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solidFill>
                <a:srgbClr val="ffffff"/>
              </a:solidFill>
              <a:latin typeface="Aptos"/>
            </a:endParaRPr>
          </a:p>
        </p:txBody>
      </p:sp>
      <p:sp>
        <p:nvSpPr>
          <p:cNvPr id="720" name="Hexagon 17"/>
          <p:cNvSpPr/>
          <p:nvPr/>
        </p:nvSpPr>
        <p:spPr>
          <a:xfrm>
            <a:off x="-383400" y="6298560"/>
            <a:ext cx="1954080" cy="159048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1abbbb">
              <a:alpha val="95000"/>
            </a:srgbClr>
          </a:solidFill>
          <a:ln>
            <a:solidFill>
              <a:srgbClr val="092a38"/>
            </a:solidFill>
          </a:ln>
          <a:effectLst>
            <a:innerShdw blurRad="63500" dir="18900000" dist="50800">
              <a:srgbClr val="00000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solidFill>
                <a:srgbClr val="ffffff"/>
              </a:solidFill>
              <a:latin typeface="Aptos"/>
            </a:endParaRPr>
          </a:p>
        </p:txBody>
      </p:sp>
      <p:sp>
        <p:nvSpPr>
          <p:cNvPr id="721" name="Hexagon 18"/>
          <p:cNvSpPr/>
          <p:nvPr/>
        </p:nvSpPr>
        <p:spPr>
          <a:xfrm>
            <a:off x="1433160" y="5427000"/>
            <a:ext cx="1954080" cy="159048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1abbbb">
              <a:alpha val="90000"/>
            </a:srgbClr>
          </a:solidFill>
          <a:ln>
            <a:solidFill>
              <a:srgbClr val="092a38"/>
            </a:solidFill>
          </a:ln>
          <a:effectLst>
            <a:innerShdw blurRad="63500" dir="18900000" dist="50800">
              <a:srgbClr val="000000">
                <a:alpha val="5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solidFill>
                <a:srgbClr val="ffffff"/>
              </a:solidFill>
              <a:latin typeface="Aptos"/>
            </a:endParaRPr>
          </a:p>
        </p:txBody>
      </p:sp>
      <p:sp>
        <p:nvSpPr>
          <p:cNvPr id="722" name="Picture 2"/>
          <p:cNvSpPr/>
          <p:nvPr/>
        </p:nvSpPr>
        <p:spPr>
          <a:xfrm>
            <a:off x="-345600" y="933840"/>
            <a:ext cx="1932120" cy="1609920"/>
          </a:xfrm>
          <a:prstGeom prst="hexagon">
            <a:avLst>
              <a:gd name="adj" fmla="val 25000"/>
              <a:gd name="vf" fmla="val 115470"/>
            </a:avLst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3" name="Picture 6"/>
          <p:cNvSpPr/>
          <p:nvPr/>
        </p:nvSpPr>
        <p:spPr>
          <a:xfrm>
            <a:off x="1425960" y="3584880"/>
            <a:ext cx="1954080" cy="1655280"/>
          </a:xfrm>
          <a:prstGeom prst="hexagon">
            <a:avLst>
              <a:gd name="adj" fmla="val 25000"/>
              <a:gd name="vf" fmla="val 115470"/>
            </a:avLst>
          </a:pr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4" name="Picture 8"/>
          <p:cNvSpPr/>
          <p:nvPr/>
        </p:nvSpPr>
        <p:spPr>
          <a:xfrm>
            <a:off x="5068080" y="1873440"/>
            <a:ext cx="1954080" cy="1601280"/>
          </a:xfrm>
          <a:prstGeom prst="hexagon">
            <a:avLst>
              <a:gd name="adj" fmla="val 25000"/>
              <a:gd name="vf" fmla="val 115470"/>
            </a:avLst>
          </a:pr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5" name="Picture 10"/>
          <p:cNvSpPr/>
          <p:nvPr/>
        </p:nvSpPr>
        <p:spPr>
          <a:xfrm>
            <a:off x="3273480" y="907200"/>
            <a:ext cx="1954080" cy="1587600"/>
          </a:xfrm>
          <a:prstGeom prst="hexagon">
            <a:avLst>
              <a:gd name="adj" fmla="val 25000"/>
              <a:gd name="vf" fmla="val 115470"/>
            </a:avLst>
          </a:pr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6" name="Picture 12"/>
          <p:cNvSpPr/>
          <p:nvPr/>
        </p:nvSpPr>
        <p:spPr>
          <a:xfrm>
            <a:off x="-344160" y="4509720"/>
            <a:ext cx="1933920" cy="1599120"/>
          </a:xfrm>
          <a:prstGeom prst="hexagon">
            <a:avLst>
              <a:gd name="adj" fmla="val 25000"/>
              <a:gd name="vf" fmla="val 115470"/>
            </a:avLst>
          </a:pr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7" name="AutoShape 14"/>
          <p:cNvSpPr/>
          <p:nvPr/>
        </p:nvSpPr>
        <p:spPr>
          <a:xfrm>
            <a:off x="5943600" y="3276720"/>
            <a:ext cx="3042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solidFill>
                <a:srgbClr val="17a2a2"/>
              </a:solidFill>
              <a:latin typeface="Aptos"/>
            </a:endParaRPr>
          </a:p>
        </p:txBody>
      </p:sp>
      <p:sp>
        <p:nvSpPr>
          <p:cNvPr id="728" name="TextBox 28"/>
          <p:cNvSpPr/>
          <p:nvPr/>
        </p:nvSpPr>
        <p:spPr>
          <a:xfrm>
            <a:off x="7135920" y="1397160"/>
            <a:ext cx="825732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4800" spc="-1" strike="noStrike">
                <a:solidFill>
                  <a:srgbClr val="171717"/>
                </a:solidFill>
                <a:latin typeface="Copperplate Gothic Bold"/>
              </a:rPr>
              <a:t>PITCH DECK</a:t>
            </a:r>
            <a:endParaRPr b="0" lang="en-IN" sz="4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29" name="Picture 25" descr=""/>
          <p:cNvPicPr/>
          <p:nvPr/>
        </p:nvPicPr>
        <p:blipFill>
          <a:blip r:embed="rId8"/>
          <a:stretch/>
        </p:blipFill>
        <p:spPr>
          <a:xfrm>
            <a:off x="9961920" y="5481000"/>
            <a:ext cx="2182320" cy="1636560"/>
          </a:xfrm>
          <a:prstGeom prst="rect">
            <a:avLst/>
          </a:prstGeom>
          <a:ln w="0">
            <a:noFill/>
          </a:ln>
        </p:spPr>
      </p:pic>
      <p:sp>
        <p:nvSpPr>
          <p:cNvPr id="730" name="TextBox 26"/>
          <p:cNvSpPr/>
          <p:nvPr/>
        </p:nvSpPr>
        <p:spPr>
          <a:xfrm>
            <a:off x="9759600" y="6540840"/>
            <a:ext cx="366120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IN" sz="1400" spc="-1" strike="noStrike">
                <a:solidFill>
                  <a:srgbClr val="171717"/>
                </a:solidFill>
                <a:latin typeface="Aptos"/>
              </a:rPr>
              <a:t>VIT Bhopal Student chapter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31" name="Picture 31" descr=""/>
          <p:cNvPicPr/>
          <p:nvPr/>
        </p:nvPicPr>
        <p:blipFill>
          <a:blip r:embed="rId9"/>
          <a:stretch/>
        </p:blipFill>
        <p:spPr>
          <a:xfrm>
            <a:off x="9626760" y="-120600"/>
            <a:ext cx="2517120" cy="1172880"/>
          </a:xfrm>
          <a:prstGeom prst="rect">
            <a:avLst/>
          </a:prstGeom>
          <a:ln w="0">
            <a:noFill/>
          </a:ln>
        </p:spPr>
      </p:pic>
      <p:sp>
        <p:nvSpPr>
          <p:cNvPr id="732" name="TextBox 23"/>
          <p:cNvSpPr/>
          <p:nvPr/>
        </p:nvSpPr>
        <p:spPr>
          <a:xfrm>
            <a:off x="6590160" y="2746440"/>
            <a:ext cx="5953680" cy="219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en-IN" sz="4600" spc="-1" strike="noStrike">
                <a:solidFill>
                  <a:srgbClr val="171717"/>
                </a:solidFill>
                <a:latin typeface="Copperplate Gothic Bold"/>
              </a:rPr>
              <a:t>BEYOND LEVEL </a:t>
            </a:r>
            <a:br>
              <a:rPr sz="4600"/>
            </a:br>
            <a:r>
              <a:rPr b="1" lang="en-IN" sz="4600" spc="-1" strike="noStrike">
                <a:solidFill>
                  <a:srgbClr val="171717"/>
                </a:solidFill>
                <a:latin typeface="Copperplate Gothic Bold"/>
              </a:rPr>
              <a:t>O</a:t>
            </a:r>
            <a:endParaRPr b="0" lang="en-IN" sz="4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IN" sz="4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33" name="Picture 20" descr=""/>
          <p:cNvPicPr/>
          <p:nvPr/>
        </p:nvPicPr>
        <p:blipFill>
          <a:blip r:embed="rId10"/>
          <a:stretch/>
        </p:blipFill>
        <p:spPr>
          <a:xfrm>
            <a:off x="10645200" y="4989240"/>
            <a:ext cx="1239480" cy="720000"/>
          </a:xfrm>
          <a:prstGeom prst="rect">
            <a:avLst/>
          </a:prstGeom>
          <a:ln w="0">
            <a:noFill/>
          </a:ln>
        </p:spPr>
      </p:pic>
      <p:pic>
        <p:nvPicPr>
          <p:cNvPr id="734" name="Picture 22" descr=""/>
          <p:cNvPicPr/>
          <p:nvPr/>
        </p:nvPicPr>
        <p:blipFill>
          <a:blip r:embed="rId11"/>
          <a:stretch/>
        </p:blipFill>
        <p:spPr>
          <a:xfrm>
            <a:off x="7767720" y="4116240"/>
            <a:ext cx="2385360" cy="2385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>
            <a:lumMod val="1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6" name="Picture 15" descr="Digital Transformation – Ortusolis Technology Services – Digital ..."/>
          <p:cNvPicPr/>
          <p:nvPr/>
        </p:nvPicPr>
        <p:blipFill>
          <a:blip r:embed="rId1">
            <a:alphaModFix amt="35000"/>
          </a:blip>
          <a:stretch/>
        </p:blipFill>
        <p:spPr>
          <a:xfrm>
            <a:off x="2216520" y="1298880"/>
            <a:ext cx="6706080" cy="4638600"/>
          </a:xfrm>
          <a:prstGeom prst="rect">
            <a:avLst/>
          </a:prstGeom>
          <a:ln w="0">
            <a:noFill/>
          </a:ln>
          <a:effectLst>
            <a:softEdge rad="1270080"/>
          </a:effectLst>
        </p:spPr>
      </p:pic>
      <p:sp>
        <p:nvSpPr>
          <p:cNvPr id="827" name="PlaceHolder 1"/>
          <p:cNvSpPr>
            <a:spLocks noGrp="1"/>
          </p:cNvSpPr>
          <p:nvPr>
            <p:ph type="title"/>
          </p:nvPr>
        </p:nvSpPr>
        <p:spPr>
          <a:xfrm>
            <a:off x="313920" y="963360"/>
            <a:ext cx="10511280" cy="5965560"/>
          </a:xfrm>
          <a:prstGeom prst="rect">
            <a:avLst/>
          </a:prstGeom>
          <a:noFill/>
          <a:ln w="0">
            <a:noFill/>
          </a:ln>
          <a:effectLst>
            <a:outerShdw dist="38160" dir="5400000" blurRad="50760" rotWithShape="0">
              <a:srgbClr val="000000">
                <a:alpha val="40000"/>
              </a:srgbClr>
            </a:outerShdw>
          </a:effectLst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accent6">
                    <a:lumMod val="60000"/>
                    <a:lumOff val="40000"/>
                  </a:schemeClr>
                </a:solidFill>
                <a:latin typeface="Arial Black"/>
              </a:rPr>
              <a:t>User Registration and Authentication:</a:t>
            </a:r>
            <a:br>
              <a:rPr sz="1800"/>
            </a:br>
            <a:br>
              <a:rPr sz="1800"/>
            </a:br>
            <a:r>
              <a:rPr b="0" lang="en-US" sz="1800" spc="-1" strike="noStrike" u="sng">
                <a:solidFill>
                  <a:schemeClr val="lt1"/>
                </a:solidFill>
                <a:uFillTx/>
                <a:latin typeface="Aptos"/>
              </a:rPr>
              <a:t>Frontend</a:t>
            </a:r>
            <a:r>
              <a:rPr b="0" lang="en-US" sz="1800" spc="-1" strike="noStrike">
                <a:solidFill>
                  <a:schemeClr val="lt1"/>
                </a:solidFill>
                <a:latin typeface="Aptos"/>
              </a:rPr>
              <a:t>: Create registration and login forms using HTML.</a:t>
            </a:r>
            <a:br>
              <a:rPr sz="1800"/>
            </a:br>
            <a:r>
              <a:rPr b="0" lang="en-US" sz="1800" spc="-1" strike="noStrike" u="sng">
                <a:solidFill>
                  <a:schemeClr val="lt1"/>
                </a:solidFill>
                <a:uFillTx/>
                <a:latin typeface="Aptos"/>
              </a:rPr>
              <a:t>Backend</a:t>
            </a:r>
            <a:r>
              <a:rPr b="0" lang="en-US" sz="1800" spc="-1" strike="noStrike">
                <a:solidFill>
                  <a:schemeClr val="lt1"/>
                </a:solidFill>
                <a:latin typeface="Aptos"/>
              </a:rPr>
              <a:t>: Use PHP to handle form submissions and store user data in MySQL.</a:t>
            </a:r>
            <a:br>
              <a:rPr sz="1800"/>
            </a:br>
            <a:br>
              <a:rPr sz="1800"/>
            </a:br>
            <a:br>
              <a:rPr sz="1800"/>
            </a:br>
            <a:r>
              <a:rPr b="1" lang="en-US" sz="1800" spc="-1" strike="noStrike">
                <a:solidFill>
                  <a:schemeClr val="accent6">
                    <a:lumMod val="60000"/>
                    <a:lumOff val="40000"/>
                  </a:schemeClr>
                </a:solidFill>
                <a:latin typeface="Aptos"/>
              </a:rPr>
              <a:t>Restaurant Listings and Online Ordering:</a:t>
            </a:r>
            <a:br>
              <a:rPr sz="1800"/>
            </a:br>
            <a:br>
              <a:rPr sz="1800"/>
            </a:br>
            <a:r>
              <a:rPr b="0" lang="en-US" sz="1800" spc="-1" strike="noStrike" u="sng">
                <a:solidFill>
                  <a:schemeClr val="lt1"/>
                </a:solidFill>
                <a:uFillTx/>
                <a:latin typeface="Aptos"/>
              </a:rPr>
              <a:t>Frontend</a:t>
            </a:r>
            <a:r>
              <a:rPr b="0" lang="en-US" sz="1800" spc="-1" strike="noStrike">
                <a:solidFill>
                  <a:schemeClr val="lt1"/>
                </a:solidFill>
                <a:latin typeface="Aptos"/>
              </a:rPr>
              <a:t>: Display restaurant listings and menus using HTML and Bootstrap.</a:t>
            </a:r>
            <a:br>
              <a:rPr sz="1800"/>
            </a:br>
            <a:r>
              <a:rPr b="0" lang="en-US" sz="1800" spc="-1" strike="noStrike" u="sng">
                <a:solidFill>
                  <a:schemeClr val="lt1"/>
                </a:solidFill>
                <a:uFillTx/>
                <a:latin typeface="Aptos"/>
              </a:rPr>
              <a:t>Backend</a:t>
            </a:r>
            <a:r>
              <a:rPr b="0" lang="en-US" sz="1800" spc="-1" strike="noStrike">
                <a:solidFill>
                  <a:schemeClr val="lt1"/>
                </a:solidFill>
                <a:latin typeface="Aptos"/>
              </a:rPr>
              <a:t>: Use PHP to retrieve restaurant data from MySQL.</a:t>
            </a:r>
            <a:br>
              <a:rPr sz="1800"/>
            </a:br>
            <a:br>
              <a:rPr sz="1800"/>
            </a:br>
            <a:br>
              <a:rPr sz="1800"/>
            </a:br>
            <a:r>
              <a:rPr b="1" lang="en-US" sz="1800" spc="-1" strike="noStrike">
                <a:solidFill>
                  <a:schemeClr val="accent6">
                    <a:lumMod val="60000"/>
                    <a:lumOff val="40000"/>
                  </a:schemeClr>
                </a:solidFill>
                <a:latin typeface="Aptos"/>
              </a:rPr>
              <a:t>Review and Hygiene Rating System:</a:t>
            </a:r>
            <a:br>
              <a:rPr sz="1800"/>
            </a:br>
            <a:r>
              <a:rPr b="0" lang="en-US" sz="1800" spc="-1" strike="noStrike" u="sng">
                <a:solidFill>
                  <a:schemeClr val="lt1"/>
                </a:solidFill>
                <a:uFillTx/>
                <a:latin typeface="Aptos"/>
              </a:rPr>
              <a:t>Frontend</a:t>
            </a:r>
            <a:r>
              <a:rPr b="0" lang="en-US" sz="1800" spc="-1" strike="noStrike">
                <a:solidFill>
                  <a:schemeClr val="lt1"/>
                </a:solidFill>
                <a:latin typeface="Aptos"/>
              </a:rPr>
              <a:t>: Create forms for submitting reviews and displaying ratings using HTML, CSS, and jQuery.</a:t>
            </a:r>
            <a:br>
              <a:rPr sz="1800"/>
            </a:br>
            <a:r>
              <a:rPr b="0" lang="en-US" sz="1800" spc="-1" strike="noStrike" u="sng">
                <a:solidFill>
                  <a:schemeClr val="lt1"/>
                </a:solidFill>
                <a:uFillTx/>
                <a:latin typeface="Aptos"/>
              </a:rPr>
              <a:t>Backend</a:t>
            </a:r>
            <a:r>
              <a:rPr b="0" lang="en-US" sz="1800" spc="-1" strike="noStrike">
                <a:solidFill>
                  <a:schemeClr val="lt1"/>
                </a:solidFill>
                <a:latin typeface="Aptos"/>
              </a:rPr>
              <a:t>: Store reviews and ratings in MySQL and manage them with PHP.</a:t>
            </a:r>
            <a:br>
              <a:rPr sz="1800"/>
            </a:br>
            <a:br>
              <a:rPr sz="1800"/>
            </a:br>
            <a:br>
              <a:rPr sz="1800"/>
            </a:br>
            <a:r>
              <a:rPr b="1" lang="en-US" sz="1800" spc="-1" strike="noStrike">
                <a:solidFill>
                  <a:schemeClr val="accent6">
                    <a:lumMod val="60000"/>
                    <a:lumOff val="40000"/>
                  </a:schemeClr>
                </a:solidFill>
                <a:latin typeface="Aptos"/>
              </a:rPr>
              <a:t>Multi-Restaurant Order Handling:</a:t>
            </a:r>
            <a:br>
              <a:rPr sz="1800"/>
            </a:br>
            <a:br>
              <a:rPr sz="1800"/>
            </a:br>
            <a:r>
              <a:rPr b="0" lang="en-US" sz="1800" spc="-1" strike="noStrike" u="sng">
                <a:solidFill>
                  <a:schemeClr val="lt1"/>
                </a:solidFill>
                <a:uFillTx/>
                <a:latin typeface="Aptos"/>
              </a:rPr>
              <a:t>Frontend</a:t>
            </a:r>
            <a:r>
              <a:rPr b="0" lang="en-US" sz="1800" spc="-1" strike="noStrike">
                <a:solidFill>
                  <a:schemeClr val="lt1"/>
                </a:solidFill>
                <a:latin typeface="Aptos"/>
              </a:rPr>
              <a:t>: Allow users to add items to their cart from different restaurants and place orders.</a:t>
            </a:r>
            <a:br>
              <a:rPr sz="1800"/>
            </a:br>
            <a:r>
              <a:rPr b="0" lang="en-US" sz="1800" spc="-1" strike="noStrike" u="sng">
                <a:solidFill>
                  <a:schemeClr val="lt1"/>
                </a:solidFill>
                <a:uFillTx/>
                <a:latin typeface="Aptos"/>
              </a:rPr>
              <a:t>Backend</a:t>
            </a:r>
            <a:r>
              <a:rPr b="0" lang="en-US" sz="1800" spc="-1" strike="noStrike">
                <a:solidFill>
                  <a:schemeClr val="lt1"/>
                </a:solidFill>
                <a:latin typeface="Aptos"/>
              </a:rPr>
              <a:t>: Use PHP to process and store order data in MySQL.</a:t>
            </a:r>
            <a:br>
              <a:rPr sz="1800"/>
            </a:br>
            <a:br>
              <a:rPr sz="1800"/>
            </a:br>
            <a:br>
              <a:rPr sz="1800"/>
            </a:br>
            <a:br>
              <a:rPr sz="1800"/>
            </a:b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28" name="Picture 17" descr=""/>
          <p:cNvPicPr/>
          <p:nvPr/>
        </p:nvPicPr>
        <p:blipFill>
          <a:blip r:embed="rId2"/>
          <a:stretch/>
        </p:blipFill>
        <p:spPr>
          <a:xfrm>
            <a:off x="9081360" y="4455000"/>
            <a:ext cx="3305880" cy="3305880"/>
          </a:xfrm>
          <a:prstGeom prst="rect">
            <a:avLst/>
          </a:prstGeom>
          <a:ln w="0">
            <a:noFill/>
          </a:ln>
        </p:spPr>
      </p:pic>
      <p:pic>
        <p:nvPicPr>
          <p:cNvPr id="829" name="Picture 18" descr=""/>
          <p:cNvPicPr/>
          <p:nvPr/>
        </p:nvPicPr>
        <p:blipFill>
          <a:blip r:embed="rId3"/>
          <a:srcRect l="9810" t="23898" r="18580" b="22664"/>
          <a:stretch/>
        </p:blipFill>
        <p:spPr>
          <a:xfrm>
            <a:off x="9471240" y="9360"/>
            <a:ext cx="2709360" cy="1136880"/>
          </a:xfrm>
          <a:prstGeom prst="rect">
            <a:avLst/>
          </a:prstGeom>
          <a:ln w="0">
            <a:noFill/>
          </a:ln>
        </p:spPr>
      </p:pic>
      <p:sp>
        <p:nvSpPr>
          <p:cNvPr id="830" name="Title 5"/>
          <p:cNvSpPr/>
          <p:nvPr/>
        </p:nvSpPr>
        <p:spPr>
          <a:xfrm>
            <a:off x="3277440" y="25560"/>
            <a:ext cx="4584600" cy="769320"/>
          </a:xfrm>
          <a:prstGeom prst="rect">
            <a:avLst/>
          </a:prstGeom>
          <a:noFill/>
          <a:ln w="0">
            <a:noFill/>
          </a:ln>
          <a:effectLst>
            <a:outerShdw algn="t" blurRad="50760" dir="5400000" dist="3816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90000"/>
              </a:lnSpc>
            </a:pPr>
            <a:r>
              <a:rPr b="1" lang="en-US" sz="2400" spc="-1" strike="noStrike">
                <a:solidFill>
                  <a:schemeClr val="lt1"/>
                </a:solidFill>
                <a:latin typeface="Aptos"/>
              </a:rPr>
              <a:t>IMPLEMENTATION</a:t>
            </a:r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>
            <a:lumMod val="1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1" name="Picture 19" descr="Digital Transformation – Ortusolis Technology Services – Digital ..."/>
          <p:cNvPicPr/>
          <p:nvPr/>
        </p:nvPicPr>
        <p:blipFill>
          <a:blip r:embed="rId1">
            <a:alphaModFix amt="35000"/>
          </a:blip>
          <a:stretch/>
        </p:blipFill>
        <p:spPr>
          <a:xfrm>
            <a:off x="2554560" y="832680"/>
            <a:ext cx="7062840" cy="4885200"/>
          </a:xfrm>
          <a:prstGeom prst="rect">
            <a:avLst/>
          </a:prstGeom>
          <a:ln w="0">
            <a:noFill/>
          </a:ln>
          <a:effectLst>
            <a:softEdge rad="1270080"/>
          </a:effectLst>
        </p:spPr>
      </p:pic>
      <p:sp>
        <p:nvSpPr>
          <p:cNvPr id="832" name="PlaceHolder 1"/>
          <p:cNvSpPr>
            <a:spLocks noGrp="1"/>
          </p:cNvSpPr>
          <p:nvPr>
            <p:ph type="title"/>
          </p:nvPr>
        </p:nvSpPr>
        <p:spPr>
          <a:xfrm>
            <a:off x="313920" y="578160"/>
            <a:ext cx="10511280" cy="5329080"/>
          </a:xfrm>
          <a:prstGeom prst="rect">
            <a:avLst/>
          </a:prstGeom>
          <a:noFill/>
          <a:ln w="0">
            <a:noFill/>
          </a:ln>
          <a:effectLst>
            <a:outerShdw dist="38160" dir="5400000" blurRad="50760" rotWithShape="0">
              <a:srgbClr val="000000">
                <a:alpha val="40000"/>
              </a:srgbClr>
            </a:outerShdw>
          </a:effectLst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chemeClr val="accent6">
                    <a:lumMod val="60000"/>
                    <a:lumOff val="40000"/>
                  </a:schemeClr>
                </a:solidFill>
                <a:latin typeface="Aptos Display"/>
              </a:rPr>
              <a:t>Map Integration for Restaurant Locations:</a:t>
            </a:r>
            <a:br>
              <a:rPr sz="2000"/>
            </a:br>
            <a:br>
              <a:rPr sz="2000"/>
            </a:br>
            <a:r>
              <a:rPr b="0" lang="en-US" sz="2000" spc="-1" strike="noStrike" u="sng">
                <a:solidFill>
                  <a:schemeClr val="lt1"/>
                </a:solidFill>
                <a:uFillTx/>
                <a:latin typeface="Aptos Display"/>
              </a:rPr>
              <a:t>Frontend</a:t>
            </a:r>
            <a:r>
              <a:rPr b="0" lang="en-US" sz="2000" spc="-1" strike="noStrike">
                <a:solidFill>
                  <a:schemeClr val="lt1"/>
                </a:solidFill>
                <a:latin typeface="Aptos Display"/>
              </a:rPr>
              <a:t>: Integrate Google Maps API to display restaurant locations.</a:t>
            </a:r>
            <a:br>
              <a:rPr sz="2000"/>
            </a:br>
            <a:br>
              <a:rPr sz="2000"/>
            </a:br>
            <a:r>
              <a:rPr b="0" lang="en-US" sz="2000" spc="-1" strike="noStrike" u="sng">
                <a:solidFill>
                  <a:schemeClr val="lt1"/>
                </a:solidFill>
                <a:uFillTx/>
                <a:latin typeface="Aptos Display"/>
              </a:rPr>
              <a:t>Backend</a:t>
            </a:r>
            <a:r>
              <a:rPr b="0" lang="en-US" sz="2000" spc="-1" strike="noStrike">
                <a:solidFill>
                  <a:schemeClr val="lt1"/>
                </a:solidFill>
                <a:latin typeface="Aptos Display"/>
              </a:rPr>
              <a:t>: Provide restaurant location data using PHP.</a:t>
            </a:r>
            <a:br>
              <a:rPr sz="2000"/>
            </a:br>
            <a:br>
              <a:rPr sz="2000"/>
            </a:br>
            <a:br>
              <a:rPr sz="2000"/>
            </a:br>
            <a:r>
              <a:rPr b="1" lang="en-US" sz="2000" spc="-1" strike="noStrike">
                <a:solidFill>
                  <a:schemeClr val="accent6">
                    <a:lumMod val="60000"/>
                    <a:lumOff val="40000"/>
                  </a:schemeClr>
                </a:solidFill>
                <a:latin typeface="Aptos"/>
              </a:rPr>
              <a:t>Marketplace for Hostel Students:</a:t>
            </a:r>
            <a:br>
              <a:rPr sz="1600"/>
            </a:br>
            <a:br>
              <a:rPr sz="1600"/>
            </a:br>
            <a:r>
              <a:rPr b="0" lang="en-US" sz="2000" spc="-1" strike="noStrike" u="sng">
                <a:solidFill>
                  <a:schemeClr val="lt1"/>
                </a:solidFill>
                <a:uFillTx/>
                <a:latin typeface="Aptos"/>
              </a:rPr>
              <a:t>Frontend</a:t>
            </a:r>
            <a:r>
              <a:rPr b="0" lang="en-US" sz="2000" spc="-1" strike="noStrike">
                <a:solidFill>
                  <a:schemeClr val="lt1"/>
                </a:solidFill>
                <a:latin typeface="Aptos"/>
              </a:rPr>
              <a:t>: Create forms for posting ads and viewing items for sale using HTML, CSS, and jQuery.</a:t>
            </a:r>
            <a:br>
              <a:rPr sz="2000"/>
            </a:br>
            <a:br>
              <a:rPr sz="2000"/>
            </a:br>
            <a:r>
              <a:rPr b="0" lang="en-US" sz="2000" spc="-1" strike="noStrike" u="sng">
                <a:solidFill>
                  <a:schemeClr val="lt1"/>
                </a:solidFill>
                <a:uFillTx/>
                <a:latin typeface="Aptos"/>
              </a:rPr>
              <a:t>Backend</a:t>
            </a:r>
            <a:r>
              <a:rPr b="0" lang="en-US" sz="2000" spc="-1" strike="noStrike">
                <a:solidFill>
                  <a:schemeClr val="lt1"/>
                </a:solidFill>
                <a:latin typeface="Aptos"/>
              </a:rPr>
              <a:t>: Store marketplace data in MySQL and manage with PHP.</a:t>
            </a:r>
            <a:br>
              <a:rPr sz="1600"/>
            </a:br>
            <a:br>
              <a:rPr sz="1600"/>
            </a:br>
            <a:br>
              <a:rPr sz="1600"/>
            </a:br>
            <a:r>
              <a:rPr b="1" lang="en-US" sz="2000" spc="-1" strike="noStrike">
                <a:solidFill>
                  <a:schemeClr val="accent6">
                    <a:lumMod val="60000"/>
                    <a:lumOff val="40000"/>
                  </a:schemeClr>
                </a:solidFill>
                <a:latin typeface="Aptos"/>
              </a:rPr>
              <a:t>Scheduler for Cycle Mechanic:</a:t>
            </a:r>
            <a:br>
              <a:rPr sz="2000"/>
            </a:br>
            <a:br>
              <a:rPr sz="2000"/>
            </a:br>
            <a:r>
              <a:rPr b="0" lang="en-US" sz="2000" spc="-1" strike="noStrike" u="sng">
                <a:solidFill>
                  <a:schemeClr val="lt1"/>
                </a:solidFill>
                <a:uFillTx/>
                <a:latin typeface="Aptos"/>
              </a:rPr>
              <a:t>Frontend</a:t>
            </a:r>
            <a:r>
              <a:rPr b="0" lang="en-US" sz="2000" spc="-1" strike="noStrike">
                <a:solidFill>
                  <a:schemeClr val="lt1"/>
                </a:solidFill>
                <a:latin typeface="Aptos"/>
              </a:rPr>
              <a:t>: Create forms for scheduling appointments using HTML, CSS, and jQuery.</a:t>
            </a:r>
            <a:br>
              <a:rPr sz="2000"/>
            </a:br>
            <a:br>
              <a:rPr sz="2000"/>
            </a:br>
            <a:r>
              <a:rPr b="0" lang="en-US" sz="2000" spc="-1" strike="noStrike" u="sng">
                <a:solidFill>
                  <a:schemeClr val="lt1"/>
                </a:solidFill>
                <a:uFillTx/>
                <a:latin typeface="Aptos"/>
              </a:rPr>
              <a:t>Backend</a:t>
            </a:r>
            <a:r>
              <a:rPr b="0" lang="en-US" sz="2000" spc="-1" strike="noStrike">
                <a:solidFill>
                  <a:schemeClr val="lt1"/>
                </a:solidFill>
                <a:latin typeface="Aptos"/>
              </a:rPr>
              <a:t>: Store scheduling data in MySQL and manage with PHP.</a:t>
            </a:r>
            <a:endParaRPr b="0" lang="en-IN" sz="2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33" name="Picture 21" descr=""/>
          <p:cNvPicPr/>
          <p:nvPr/>
        </p:nvPicPr>
        <p:blipFill>
          <a:blip r:embed="rId2"/>
          <a:stretch/>
        </p:blipFill>
        <p:spPr>
          <a:xfrm>
            <a:off x="9081360" y="4455000"/>
            <a:ext cx="3305880" cy="3305880"/>
          </a:xfrm>
          <a:prstGeom prst="rect">
            <a:avLst/>
          </a:prstGeom>
          <a:ln w="0">
            <a:noFill/>
          </a:ln>
        </p:spPr>
      </p:pic>
      <p:pic>
        <p:nvPicPr>
          <p:cNvPr id="834" name="Picture 23" descr=""/>
          <p:cNvPicPr/>
          <p:nvPr/>
        </p:nvPicPr>
        <p:blipFill>
          <a:blip r:embed="rId3"/>
          <a:srcRect l="9810" t="23898" r="18580" b="22664"/>
          <a:stretch/>
        </p:blipFill>
        <p:spPr>
          <a:xfrm>
            <a:off x="9471240" y="9360"/>
            <a:ext cx="2709360" cy="1136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>
            <a:lumMod val="1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Picture 24" descr="Digital Transformation – Ortusolis Technology Services – Digital ..."/>
          <p:cNvPicPr/>
          <p:nvPr/>
        </p:nvPicPr>
        <p:blipFill>
          <a:blip r:embed="rId1">
            <a:alphaModFix amt="35000"/>
          </a:blip>
          <a:stretch/>
        </p:blipFill>
        <p:spPr>
          <a:xfrm>
            <a:off x="1140840" y="9360"/>
            <a:ext cx="9909720" cy="6854400"/>
          </a:xfrm>
          <a:prstGeom prst="rect">
            <a:avLst/>
          </a:prstGeom>
          <a:ln w="0">
            <a:noFill/>
          </a:ln>
          <a:effectLst>
            <a:softEdge rad="1270080"/>
          </a:effectLst>
        </p:spPr>
      </p:pic>
      <p:sp>
        <p:nvSpPr>
          <p:cNvPr id="836" name="PlaceHolder 1"/>
          <p:cNvSpPr>
            <a:spLocks noGrp="1"/>
          </p:cNvSpPr>
          <p:nvPr>
            <p:ph type="title"/>
          </p:nvPr>
        </p:nvSpPr>
        <p:spPr>
          <a:xfrm>
            <a:off x="2231640" y="2752560"/>
            <a:ext cx="9143280" cy="856440"/>
          </a:xfrm>
          <a:prstGeom prst="rect">
            <a:avLst/>
          </a:prstGeom>
          <a:noFill/>
          <a:ln w="0">
            <a:noFill/>
          </a:ln>
          <a:effectLst>
            <a:outerShdw dist="38160" dir="5400000" blurRad="50760" rotWithShape="0">
              <a:srgbClr val="000000">
                <a:alpha val="40000"/>
              </a:srgbClr>
            </a:outerShdw>
          </a:effectLst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8800" spc="-1" strike="noStrike">
                <a:solidFill>
                  <a:schemeClr val="lt1"/>
                </a:solidFill>
                <a:latin typeface="Copperplate Gothic Bold"/>
              </a:rPr>
              <a:t>THANK YOU</a:t>
            </a:r>
            <a:endParaRPr b="0" lang="en-IN" sz="8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37" name="Picture 26" descr=""/>
          <p:cNvPicPr/>
          <p:nvPr/>
        </p:nvPicPr>
        <p:blipFill>
          <a:blip r:embed="rId2"/>
          <a:stretch/>
        </p:blipFill>
        <p:spPr>
          <a:xfrm>
            <a:off x="9081360" y="4455000"/>
            <a:ext cx="3305880" cy="3305880"/>
          </a:xfrm>
          <a:prstGeom prst="rect">
            <a:avLst/>
          </a:prstGeom>
          <a:ln w="0">
            <a:noFill/>
          </a:ln>
        </p:spPr>
      </p:pic>
      <p:pic>
        <p:nvPicPr>
          <p:cNvPr id="838" name="Picture 27" descr=""/>
          <p:cNvPicPr/>
          <p:nvPr/>
        </p:nvPicPr>
        <p:blipFill>
          <a:blip r:embed="rId3"/>
          <a:srcRect l="9810" t="23898" r="18580" b="22664"/>
          <a:stretch/>
        </p:blipFill>
        <p:spPr>
          <a:xfrm>
            <a:off x="9471240" y="9360"/>
            <a:ext cx="2709360" cy="1136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>
            <a:lumMod val="1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" name="Picture 28" descr="Digital Transformation – Ortusolis Technology Services – Digital ..."/>
          <p:cNvPicPr/>
          <p:nvPr/>
        </p:nvPicPr>
        <p:blipFill>
          <a:blip r:embed="rId1">
            <a:alphaModFix amt="35000"/>
          </a:blip>
          <a:stretch/>
        </p:blipFill>
        <p:spPr>
          <a:xfrm>
            <a:off x="1140840" y="0"/>
            <a:ext cx="9909720" cy="6854400"/>
          </a:xfrm>
          <a:prstGeom prst="rect">
            <a:avLst/>
          </a:prstGeom>
          <a:ln w="0">
            <a:noFill/>
          </a:ln>
          <a:effectLst>
            <a:softEdge rad="1270080"/>
          </a:effectLst>
        </p:spPr>
      </p:pic>
      <p:sp>
        <p:nvSpPr>
          <p:cNvPr id="840" name="TextBox 4"/>
          <p:cNvSpPr/>
          <p:nvPr/>
        </p:nvSpPr>
        <p:spPr>
          <a:xfrm>
            <a:off x="612720" y="384120"/>
            <a:ext cx="66718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IN" sz="3600" spc="-1" strike="noStrike">
                <a:solidFill>
                  <a:srgbClr val="ffffff"/>
                </a:solidFill>
                <a:latin typeface="Copperplate Gothic Bold"/>
              </a:rPr>
              <a:t>OUR PROUD SPONSOR </a:t>
            </a:r>
            <a:endParaRPr b="0" lang="en-IN" sz="3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41" name="Picture 29" descr=""/>
          <p:cNvPicPr/>
          <p:nvPr/>
        </p:nvPicPr>
        <p:blipFill>
          <a:blip r:embed="rId2"/>
          <a:stretch/>
        </p:blipFill>
        <p:spPr>
          <a:xfrm>
            <a:off x="9081360" y="4455000"/>
            <a:ext cx="3305880" cy="3305880"/>
          </a:xfrm>
          <a:prstGeom prst="rect">
            <a:avLst/>
          </a:prstGeom>
          <a:ln w="0">
            <a:noFill/>
          </a:ln>
        </p:spPr>
      </p:pic>
      <p:pic>
        <p:nvPicPr>
          <p:cNvPr id="842" name="Picture 30" descr=""/>
          <p:cNvPicPr/>
          <p:nvPr/>
        </p:nvPicPr>
        <p:blipFill>
          <a:blip r:embed="rId3"/>
          <a:srcRect l="9810" t="23898" r="18580" b="22664"/>
          <a:stretch/>
        </p:blipFill>
        <p:spPr>
          <a:xfrm>
            <a:off x="9471240" y="9360"/>
            <a:ext cx="2709360" cy="1136880"/>
          </a:xfrm>
          <a:prstGeom prst="rect">
            <a:avLst/>
          </a:prstGeom>
          <a:ln w="0">
            <a:noFill/>
          </a:ln>
        </p:spPr>
      </p:pic>
      <p:pic>
        <p:nvPicPr>
          <p:cNvPr id="843" name="Picture 32" descr=""/>
          <p:cNvPicPr/>
          <p:nvPr/>
        </p:nvPicPr>
        <p:blipFill>
          <a:blip r:embed="rId4"/>
          <a:stretch/>
        </p:blipFill>
        <p:spPr>
          <a:xfrm>
            <a:off x="612720" y="2010960"/>
            <a:ext cx="4877640" cy="2835000"/>
          </a:xfrm>
          <a:prstGeom prst="rect">
            <a:avLst/>
          </a:prstGeom>
          <a:ln w="0">
            <a:noFill/>
          </a:ln>
        </p:spPr>
      </p:pic>
      <p:pic>
        <p:nvPicPr>
          <p:cNvPr id="844" name="Picture 33" descr=""/>
          <p:cNvPicPr/>
          <p:nvPr/>
        </p:nvPicPr>
        <p:blipFill>
          <a:blip r:embed="rId5"/>
          <a:srcRect l="9661" t="32470" r="7875" b="32324"/>
          <a:stretch/>
        </p:blipFill>
        <p:spPr>
          <a:xfrm>
            <a:off x="6095880" y="2039760"/>
            <a:ext cx="5654520" cy="2414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5fbfe"/>
            </a:gs>
            <a:gs pos="74000">
              <a:srgbClr val="a2daf6"/>
            </a:gs>
            <a:gs pos="83000">
              <a:srgbClr val="a2daf6"/>
            </a:gs>
            <a:gs pos="100000">
              <a:srgbClr val="c1e6f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Picture 62" descr="vit-bhopal-logo-vector"/>
          <p:cNvPicPr/>
          <p:nvPr/>
        </p:nvPicPr>
        <p:blipFill>
          <a:blip r:embed="rId1">
            <a:lum contrast="-12000"/>
          </a:blip>
          <a:stretch/>
        </p:blipFill>
        <p:spPr>
          <a:xfrm>
            <a:off x="829800" y="155160"/>
            <a:ext cx="2254320" cy="1126080"/>
          </a:xfrm>
          <a:prstGeom prst="rect">
            <a:avLst/>
          </a:prstGeom>
          <a:ln w="0">
            <a:noFill/>
          </a:ln>
        </p:spPr>
      </p:pic>
      <p:grpSp>
        <p:nvGrpSpPr>
          <p:cNvPr id="736" name="Group 63"/>
          <p:cNvGrpSpPr/>
          <p:nvPr/>
        </p:nvGrpSpPr>
        <p:grpSpPr>
          <a:xfrm>
            <a:off x="1938600" y="2115360"/>
            <a:ext cx="1800360" cy="1462680"/>
            <a:chOff x="1938600" y="2115360"/>
            <a:chExt cx="1800360" cy="1462680"/>
          </a:xfrm>
        </p:grpSpPr>
        <p:sp>
          <p:nvSpPr>
            <p:cNvPr id="737" name="Round Same Side Corner Rectangle 64"/>
            <p:cNvSpPr/>
            <p:nvPr/>
          </p:nvSpPr>
          <p:spPr>
            <a:xfrm>
              <a:off x="1938600" y="2115360"/>
              <a:ext cx="1800360" cy="146268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23e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orbel"/>
              </a:endParaRPr>
            </a:p>
          </p:txBody>
        </p:sp>
        <p:sp>
          <p:nvSpPr>
            <p:cNvPr id="738" name="Text Box 65"/>
            <p:cNvSpPr/>
            <p:nvPr/>
          </p:nvSpPr>
          <p:spPr>
            <a:xfrm>
              <a:off x="2018880" y="2332800"/>
              <a:ext cx="165816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 defTabSz="457200">
                <a:lnSpc>
                  <a:spcPct val="100000"/>
                </a:lnSpc>
              </a:pPr>
              <a:r>
                <a:rPr b="1" lang="en-IN" sz="2400" spc="-1" strike="noStrike">
                  <a:solidFill>
                    <a:schemeClr val="lt1"/>
                  </a:solidFill>
                  <a:latin typeface="Corbel"/>
                </a:rPr>
                <a:t>MEMBER</a:t>
              </a:r>
              <a:endParaRPr b="0" lang="en-IN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39" name="Text Box 66"/>
            <p:cNvSpPr/>
            <p:nvPr/>
          </p:nvSpPr>
          <p:spPr>
            <a:xfrm>
              <a:off x="2415600" y="2745000"/>
              <a:ext cx="846000" cy="759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 defTabSz="457200">
                <a:lnSpc>
                  <a:spcPct val="100000"/>
                </a:lnSpc>
              </a:pPr>
              <a:r>
                <a:rPr b="1" lang="en-IN" sz="4400" spc="-1" strike="noStrike">
                  <a:solidFill>
                    <a:schemeClr val="lt1"/>
                  </a:solidFill>
                  <a:latin typeface="Corbel"/>
                </a:rPr>
                <a:t>1</a:t>
              </a:r>
              <a:endParaRPr b="0" lang="en-IN" sz="4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740" name="Freeform 67"/>
          <p:cNvSpPr/>
          <p:nvPr/>
        </p:nvSpPr>
        <p:spPr>
          <a:xfrm flipV="1">
            <a:off x="1949760" y="3089520"/>
            <a:ext cx="1790640" cy="3477960"/>
          </a:xfrm>
          <a:custGeom>
            <a:avLst/>
            <a:gdLst>
              <a:gd name="textAreaLeft" fmla="*/ 0 w 1790640"/>
              <a:gd name="textAreaRight" fmla="*/ 1791720 w 1790640"/>
              <a:gd name="textAreaTop" fmla="*/ 0 h 3477960"/>
              <a:gd name="textAreaBottom" fmla="*/ 3479040 h 3477960"/>
            </a:gdLst>
            <a:ahLst/>
            <a:rect l="textAreaLeft" t="textAreaTop" r="textAreaRight" b="textAreaBottom"/>
            <a:pathLst>
              <a:path w="2924" h="5458">
                <a:moveTo>
                  <a:pt x="487" y="0"/>
                </a:moveTo>
                <a:lnTo>
                  <a:pt x="2437" y="0"/>
                </a:lnTo>
                <a:cubicBezTo>
                  <a:pt x="2706" y="0"/>
                  <a:pt x="2924" y="218"/>
                  <a:pt x="2924" y="487"/>
                </a:cubicBezTo>
                <a:lnTo>
                  <a:pt x="2924" y="5458"/>
                </a:lnTo>
                <a:lnTo>
                  <a:pt x="2344" y="5458"/>
                </a:lnTo>
                <a:lnTo>
                  <a:pt x="2345" y="5448"/>
                </a:lnTo>
                <a:cubicBezTo>
                  <a:pt x="2345" y="5442"/>
                  <a:pt x="2345" y="5435"/>
                  <a:pt x="2345" y="5429"/>
                </a:cubicBezTo>
                <a:cubicBezTo>
                  <a:pt x="2345" y="5021"/>
                  <a:pt x="1953" y="4691"/>
                  <a:pt x="1469" y="4691"/>
                </a:cubicBezTo>
                <a:cubicBezTo>
                  <a:pt x="985" y="4691"/>
                  <a:pt x="593" y="5021"/>
                  <a:pt x="593" y="5429"/>
                </a:cubicBezTo>
                <a:cubicBezTo>
                  <a:pt x="593" y="5435"/>
                  <a:pt x="593" y="5442"/>
                  <a:pt x="593" y="5448"/>
                </a:cubicBezTo>
                <a:lnTo>
                  <a:pt x="594" y="5458"/>
                </a:lnTo>
                <a:lnTo>
                  <a:pt x="0" y="5458"/>
                </a:lnTo>
                <a:lnTo>
                  <a:pt x="0" y="487"/>
                </a:lnTo>
                <a:cubicBezTo>
                  <a:pt x="0" y="218"/>
                  <a:pt x="218" y="0"/>
                  <a:pt x="4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algn="ctr" blurRad="127080" dist="50760" rotWithShape="0" sx="105000" sy="105000">
              <a:srgbClr val="000000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orbel"/>
            </a:endParaRPr>
          </a:p>
        </p:txBody>
      </p:sp>
      <p:sp>
        <p:nvSpPr>
          <p:cNvPr id="741" name="Text Box 68"/>
          <p:cNvSpPr/>
          <p:nvPr/>
        </p:nvSpPr>
        <p:spPr>
          <a:xfrm>
            <a:off x="1957320" y="3715200"/>
            <a:ext cx="178164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1" lang="en-US" sz="1800" spc="-1" strike="noStrike">
                <a:solidFill>
                  <a:srgbClr val="8a307f"/>
                </a:solidFill>
                <a:latin typeface="Corbel"/>
              </a:rPr>
              <a:t> </a:t>
            </a:r>
            <a:r>
              <a:rPr b="1" lang="en-US" sz="1800" spc="-1" strike="noStrike">
                <a:solidFill>
                  <a:srgbClr val="8a307f"/>
                </a:solidFill>
                <a:latin typeface="Corbel"/>
              </a:rPr>
              <a:t>K.DINKAR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algn="ctr" defTabSz="457200">
              <a:lnSpc>
                <a:spcPct val="100000"/>
              </a:lnSpc>
            </a:pPr>
            <a:r>
              <a:rPr b="1" lang="en-US" sz="2400" spc="-1" strike="noStrike">
                <a:solidFill>
                  <a:srgbClr val="8a307f"/>
                </a:solidFill>
                <a:latin typeface="Corbel"/>
              </a:rPr>
              <a:t>22</a:t>
            </a:r>
            <a:r>
              <a:rPr b="1" lang="en-US" sz="1800" spc="-1" strike="noStrike">
                <a:solidFill>
                  <a:srgbClr val="8a307f"/>
                </a:solidFill>
                <a:latin typeface="Corbel"/>
              </a:rPr>
              <a:t>BSA</a:t>
            </a:r>
            <a:r>
              <a:rPr b="1" lang="en-US" sz="2000" spc="-1" strike="noStrike">
                <a:solidFill>
                  <a:srgbClr val="8a307f"/>
                </a:solidFill>
                <a:latin typeface="Corbel"/>
              </a:rPr>
              <a:t>10189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algn="ctr" defTabSz="457200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2" name="Text Box 69"/>
          <p:cNvSpPr/>
          <p:nvPr/>
        </p:nvSpPr>
        <p:spPr>
          <a:xfrm>
            <a:off x="1941480" y="4554000"/>
            <a:ext cx="1776600" cy="130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1" lang="en-IN" sz="1600" spc="-1" strike="noStrike">
                <a:solidFill>
                  <a:schemeClr val="dk1"/>
                </a:solidFill>
                <a:latin typeface="Corbel"/>
              </a:rPr>
              <a:t>CSE SPECIALIZATION IN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 algn="ctr" defTabSz="457200">
              <a:lnSpc>
                <a:spcPct val="100000"/>
              </a:lnSpc>
            </a:pPr>
            <a:r>
              <a:rPr b="1" lang="en-IN" sz="1600" spc="-1" strike="noStrike">
                <a:solidFill>
                  <a:schemeClr val="dk1"/>
                </a:solidFill>
                <a:latin typeface="Corbel"/>
              </a:rPr>
              <a:t>CLOUD 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 algn="ctr" defTabSz="457200">
              <a:lnSpc>
                <a:spcPct val="100000"/>
              </a:lnSpc>
            </a:pPr>
            <a:r>
              <a:rPr b="1" lang="en-IN" sz="1600" spc="-1" strike="noStrike">
                <a:solidFill>
                  <a:schemeClr val="dk1"/>
                </a:solidFill>
                <a:latin typeface="Corbel"/>
              </a:rPr>
              <a:t>COMPUTING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43" name="Group 70"/>
          <p:cNvGrpSpPr/>
          <p:nvPr/>
        </p:nvGrpSpPr>
        <p:grpSpPr>
          <a:xfrm>
            <a:off x="4198320" y="2077560"/>
            <a:ext cx="1755360" cy="1456920"/>
            <a:chOff x="4198320" y="2077560"/>
            <a:chExt cx="1755360" cy="1456920"/>
          </a:xfrm>
        </p:grpSpPr>
        <p:sp>
          <p:nvSpPr>
            <p:cNvPr id="744" name="Round Same Side Corner Rectangle 71"/>
            <p:cNvSpPr/>
            <p:nvPr/>
          </p:nvSpPr>
          <p:spPr>
            <a:xfrm>
              <a:off x="4198320" y="2077560"/>
              <a:ext cx="1755360" cy="145692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16a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orbel"/>
              </a:endParaRPr>
            </a:p>
          </p:txBody>
        </p:sp>
        <p:sp>
          <p:nvSpPr>
            <p:cNvPr id="745" name="Text Box 72"/>
            <p:cNvSpPr/>
            <p:nvPr/>
          </p:nvSpPr>
          <p:spPr>
            <a:xfrm>
              <a:off x="4276440" y="2244600"/>
              <a:ext cx="1616760" cy="455400"/>
            </a:xfrm>
            <a:prstGeom prst="rect">
              <a:avLst/>
            </a:prstGeom>
            <a:solidFill>
              <a:srgbClr val="016a7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 defTabSz="457200">
                <a:lnSpc>
                  <a:spcPct val="100000"/>
                </a:lnSpc>
              </a:pPr>
              <a:r>
                <a:rPr b="1" lang="en-IN" sz="2400" spc="-1" strike="noStrike">
                  <a:solidFill>
                    <a:schemeClr val="lt1"/>
                  </a:solidFill>
                  <a:latin typeface="Corbel"/>
                </a:rPr>
                <a:t>MEMBER</a:t>
              </a:r>
              <a:endParaRPr b="0" lang="en-IN" sz="2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46" name="Text Box 73"/>
            <p:cNvSpPr/>
            <p:nvPr/>
          </p:nvSpPr>
          <p:spPr>
            <a:xfrm>
              <a:off x="4725720" y="2715840"/>
              <a:ext cx="824760" cy="759960"/>
            </a:xfrm>
            <a:prstGeom prst="rect">
              <a:avLst/>
            </a:prstGeom>
            <a:solidFill>
              <a:srgbClr val="016a7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 defTabSz="457200">
                <a:lnSpc>
                  <a:spcPct val="100000"/>
                </a:lnSpc>
              </a:pPr>
              <a:r>
                <a:rPr b="1" lang="en-US" sz="4400" spc="-1" strike="noStrike">
                  <a:solidFill>
                    <a:schemeClr val="lt1"/>
                  </a:solidFill>
                  <a:latin typeface="Corbel"/>
                </a:rPr>
                <a:t>2</a:t>
              </a:r>
              <a:endParaRPr b="0" lang="en-IN" sz="44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747" name="Freeform 74"/>
          <p:cNvSpPr/>
          <p:nvPr/>
        </p:nvSpPr>
        <p:spPr>
          <a:xfrm flipV="1">
            <a:off x="4186440" y="2975400"/>
            <a:ext cx="1766880" cy="3464640"/>
          </a:xfrm>
          <a:custGeom>
            <a:avLst/>
            <a:gdLst>
              <a:gd name="textAreaLeft" fmla="*/ 0 w 1766880"/>
              <a:gd name="textAreaRight" fmla="*/ 1767960 w 1766880"/>
              <a:gd name="textAreaTop" fmla="*/ 720 h 3464640"/>
              <a:gd name="textAreaBottom" fmla="*/ 3466440 h 3464640"/>
            </a:gdLst>
            <a:ahLst/>
            <a:rect l="textAreaLeft" t="textAreaTop" r="textAreaRight" b="textAreaBottom"/>
            <a:pathLst>
              <a:path w="2924" h="5458">
                <a:moveTo>
                  <a:pt x="487" y="0"/>
                </a:moveTo>
                <a:lnTo>
                  <a:pt x="2437" y="0"/>
                </a:lnTo>
                <a:cubicBezTo>
                  <a:pt x="2706" y="0"/>
                  <a:pt x="2924" y="218"/>
                  <a:pt x="2924" y="487"/>
                </a:cubicBezTo>
                <a:lnTo>
                  <a:pt x="2924" y="5458"/>
                </a:lnTo>
                <a:lnTo>
                  <a:pt x="2344" y="5458"/>
                </a:lnTo>
                <a:lnTo>
                  <a:pt x="2345" y="5448"/>
                </a:lnTo>
                <a:cubicBezTo>
                  <a:pt x="2345" y="5442"/>
                  <a:pt x="2345" y="5435"/>
                  <a:pt x="2345" y="5429"/>
                </a:cubicBezTo>
                <a:cubicBezTo>
                  <a:pt x="2345" y="5021"/>
                  <a:pt x="1953" y="4691"/>
                  <a:pt x="1469" y="4691"/>
                </a:cubicBezTo>
                <a:cubicBezTo>
                  <a:pt x="985" y="4691"/>
                  <a:pt x="593" y="5021"/>
                  <a:pt x="593" y="5429"/>
                </a:cubicBezTo>
                <a:cubicBezTo>
                  <a:pt x="593" y="5435"/>
                  <a:pt x="593" y="5442"/>
                  <a:pt x="593" y="5448"/>
                </a:cubicBezTo>
                <a:lnTo>
                  <a:pt x="594" y="5458"/>
                </a:lnTo>
                <a:lnTo>
                  <a:pt x="0" y="5458"/>
                </a:lnTo>
                <a:lnTo>
                  <a:pt x="0" y="487"/>
                </a:lnTo>
                <a:cubicBezTo>
                  <a:pt x="0" y="218"/>
                  <a:pt x="218" y="0"/>
                  <a:pt x="4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algn="ctr" blurRad="127080" dist="50760" rotWithShape="0" sx="105000" sy="105000">
              <a:srgbClr val="000000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orbel"/>
            </a:endParaRPr>
          </a:p>
        </p:txBody>
      </p:sp>
      <p:sp>
        <p:nvSpPr>
          <p:cNvPr id="748" name="Text Box 76"/>
          <p:cNvSpPr/>
          <p:nvPr/>
        </p:nvSpPr>
        <p:spPr>
          <a:xfrm>
            <a:off x="4232160" y="4486320"/>
            <a:ext cx="1754640" cy="158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1" lang="en-IN" sz="1600" spc="-1" strike="noStrike">
                <a:solidFill>
                  <a:schemeClr val="dk1"/>
                </a:solidFill>
                <a:latin typeface="Corbel"/>
              </a:rPr>
              <a:t>CSE SPECIALIZATION IN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 algn="ctr" defTabSz="457200">
              <a:lnSpc>
                <a:spcPct val="100000"/>
              </a:lnSpc>
            </a:pPr>
            <a:r>
              <a:rPr b="1" lang="en-US" sz="1600" spc="-1" strike="noStrike">
                <a:solidFill>
                  <a:schemeClr val="dk1"/>
                </a:solidFill>
                <a:latin typeface="Corbel"/>
              </a:rPr>
              <a:t>CLOUD COMPUTING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 algn="ctr" defTabSz="457200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49" name="Group 1"/>
          <p:cNvGrpSpPr/>
          <p:nvPr/>
        </p:nvGrpSpPr>
        <p:grpSpPr>
          <a:xfrm>
            <a:off x="6517440" y="2071440"/>
            <a:ext cx="1855800" cy="1456920"/>
            <a:chOff x="6517440" y="2071440"/>
            <a:chExt cx="1855800" cy="1456920"/>
          </a:xfrm>
        </p:grpSpPr>
        <p:sp>
          <p:nvSpPr>
            <p:cNvPr id="750" name="Round Same Side Corner Rectangle 78"/>
            <p:cNvSpPr/>
            <p:nvPr/>
          </p:nvSpPr>
          <p:spPr>
            <a:xfrm>
              <a:off x="6517440" y="2071440"/>
              <a:ext cx="1855800" cy="145692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19a3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orbel"/>
              </a:endParaRPr>
            </a:p>
          </p:txBody>
        </p:sp>
        <p:sp>
          <p:nvSpPr>
            <p:cNvPr id="751" name="Text Box 79"/>
            <p:cNvSpPr/>
            <p:nvPr/>
          </p:nvSpPr>
          <p:spPr>
            <a:xfrm>
              <a:off x="6576840" y="2232000"/>
              <a:ext cx="1708920" cy="455400"/>
            </a:xfrm>
            <a:prstGeom prst="rect">
              <a:avLst/>
            </a:prstGeom>
            <a:solidFill>
              <a:srgbClr val="19a38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 defTabSz="457200">
                <a:lnSpc>
                  <a:spcPct val="100000"/>
                </a:lnSpc>
              </a:pPr>
              <a:r>
                <a:rPr b="1" lang="en-IN" sz="2400" spc="-1" strike="noStrike">
                  <a:solidFill>
                    <a:schemeClr val="lt1"/>
                  </a:solidFill>
                  <a:latin typeface="Corbel"/>
                </a:rPr>
                <a:t>MEMBER</a:t>
              </a:r>
              <a:endParaRPr b="0" lang="en-IN" sz="2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52" name="Text Box 80"/>
            <p:cNvSpPr/>
            <p:nvPr/>
          </p:nvSpPr>
          <p:spPr>
            <a:xfrm>
              <a:off x="6997320" y="2682720"/>
              <a:ext cx="871920" cy="759960"/>
            </a:xfrm>
            <a:prstGeom prst="rect">
              <a:avLst/>
            </a:prstGeom>
            <a:solidFill>
              <a:srgbClr val="19a38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 defTabSz="457200">
                <a:lnSpc>
                  <a:spcPct val="100000"/>
                </a:lnSpc>
              </a:pPr>
              <a:r>
                <a:rPr b="1" lang="en-IN" sz="4400" spc="-1" strike="noStrike">
                  <a:solidFill>
                    <a:schemeClr val="lt1"/>
                  </a:solidFill>
                  <a:latin typeface="Corbel"/>
                </a:rPr>
                <a:t>3</a:t>
              </a:r>
              <a:endParaRPr b="0" lang="en-IN" sz="44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753" name="Freeform 81"/>
          <p:cNvSpPr/>
          <p:nvPr/>
        </p:nvSpPr>
        <p:spPr>
          <a:xfrm flipV="1">
            <a:off x="6511320" y="2963520"/>
            <a:ext cx="1855800" cy="3464640"/>
          </a:xfrm>
          <a:custGeom>
            <a:avLst/>
            <a:gdLst>
              <a:gd name="textAreaLeft" fmla="*/ 0 w 1855800"/>
              <a:gd name="textAreaRight" fmla="*/ 1856880 w 1855800"/>
              <a:gd name="textAreaTop" fmla="*/ 720 h 3464640"/>
              <a:gd name="textAreaBottom" fmla="*/ 3466440 h 3464640"/>
            </a:gdLst>
            <a:ahLst/>
            <a:rect l="textAreaLeft" t="textAreaTop" r="textAreaRight" b="textAreaBottom"/>
            <a:pathLst>
              <a:path w="2924" h="5458">
                <a:moveTo>
                  <a:pt x="487" y="0"/>
                </a:moveTo>
                <a:lnTo>
                  <a:pt x="2437" y="0"/>
                </a:lnTo>
                <a:cubicBezTo>
                  <a:pt x="2706" y="0"/>
                  <a:pt x="2924" y="218"/>
                  <a:pt x="2924" y="487"/>
                </a:cubicBezTo>
                <a:lnTo>
                  <a:pt x="2924" y="5458"/>
                </a:lnTo>
                <a:lnTo>
                  <a:pt x="2344" y="5458"/>
                </a:lnTo>
                <a:lnTo>
                  <a:pt x="2345" y="5448"/>
                </a:lnTo>
                <a:cubicBezTo>
                  <a:pt x="2345" y="5442"/>
                  <a:pt x="2345" y="5435"/>
                  <a:pt x="2345" y="5429"/>
                </a:cubicBezTo>
                <a:cubicBezTo>
                  <a:pt x="2345" y="5021"/>
                  <a:pt x="1953" y="4691"/>
                  <a:pt x="1469" y="4691"/>
                </a:cubicBezTo>
                <a:cubicBezTo>
                  <a:pt x="985" y="4691"/>
                  <a:pt x="593" y="5021"/>
                  <a:pt x="593" y="5429"/>
                </a:cubicBezTo>
                <a:cubicBezTo>
                  <a:pt x="593" y="5435"/>
                  <a:pt x="593" y="5442"/>
                  <a:pt x="593" y="5448"/>
                </a:cubicBezTo>
                <a:lnTo>
                  <a:pt x="594" y="5458"/>
                </a:lnTo>
                <a:lnTo>
                  <a:pt x="0" y="5458"/>
                </a:lnTo>
                <a:lnTo>
                  <a:pt x="0" y="487"/>
                </a:lnTo>
                <a:cubicBezTo>
                  <a:pt x="0" y="218"/>
                  <a:pt x="218" y="0"/>
                  <a:pt x="4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algn="ctr" blurRad="127080" dist="50760" rotWithShape="0" sx="105000" sy="105000">
              <a:srgbClr val="000000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orbel"/>
            </a:endParaRPr>
          </a:p>
        </p:txBody>
      </p:sp>
      <p:sp>
        <p:nvSpPr>
          <p:cNvPr id="754" name="Text Box 82"/>
          <p:cNvSpPr/>
          <p:nvPr/>
        </p:nvSpPr>
        <p:spPr>
          <a:xfrm>
            <a:off x="6509880" y="3622320"/>
            <a:ext cx="178200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1" lang="en-US" sz="1800" spc="-1" strike="noStrike">
                <a:solidFill>
                  <a:srgbClr val="19a382"/>
                </a:solidFill>
                <a:latin typeface="Tw Cen MT"/>
              </a:rPr>
              <a:t>ANTARIKSH SARMAH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algn="ctr" defTabSz="457200">
              <a:lnSpc>
                <a:spcPct val="100000"/>
              </a:lnSpc>
            </a:pPr>
            <a:r>
              <a:rPr b="1" lang="en-US" sz="1800" spc="-1" strike="noStrike">
                <a:solidFill>
                  <a:srgbClr val="19a382"/>
                </a:solidFill>
                <a:latin typeface="Tw Cen MT"/>
              </a:rPr>
              <a:t>22BCY10168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5" name="Text Box 83"/>
          <p:cNvSpPr/>
          <p:nvPr/>
        </p:nvSpPr>
        <p:spPr>
          <a:xfrm>
            <a:off x="6504840" y="4514040"/>
            <a:ext cx="1754640" cy="130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1" lang="en-IN" sz="1600" spc="-1" strike="noStrike">
                <a:solidFill>
                  <a:schemeClr val="dk1"/>
                </a:solidFill>
                <a:latin typeface="Corbel"/>
              </a:rPr>
              <a:t>CSE SPECIALIZATION IN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 algn="ctr" defTabSz="457200">
              <a:lnSpc>
                <a:spcPct val="100000"/>
              </a:lnSpc>
            </a:pPr>
            <a:r>
              <a:rPr b="1" lang="en-IN" sz="1600" spc="-1" strike="noStrike">
                <a:solidFill>
                  <a:schemeClr val="dk1"/>
                </a:solidFill>
                <a:latin typeface="Corbel"/>
              </a:rPr>
              <a:t>CYBER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 algn="ctr" defTabSz="457200">
              <a:lnSpc>
                <a:spcPct val="100000"/>
              </a:lnSpc>
            </a:pPr>
            <a:r>
              <a:rPr b="1" lang="en-IN" sz="1600" spc="-1" strike="noStrike">
                <a:solidFill>
                  <a:schemeClr val="dk1"/>
                </a:solidFill>
                <a:latin typeface="Corbel"/>
              </a:rPr>
              <a:t>SECURITY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56" name="Group 84"/>
          <p:cNvGrpSpPr/>
          <p:nvPr/>
        </p:nvGrpSpPr>
        <p:grpSpPr>
          <a:xfrm>
            <a:off x="8910720" y="2035080"/>
            <a:ext cx="1773000" cy="1456920"/>
            <a:chOff x="8910720" y="2035080"/>
            <a:chExt cx="1773000" cy="1456920"/>
          </a:xfrm>
        </p:grpSpPr>
        <p:sp>
          <p:nvSpPr>
            <p:cNvPr id="757" name="Round Same Side Corner Rectangle 85"/>
            <p:cNvSpPr/>
            <p:nvPr/>
          </p:nvSpPr>
          <p:spPr>
            <a:xfrm>
              <a:off x="8910720" y="2035080"/>
              <a:ext cx="1773000" cy="145692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5029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orbel"/>
              </a:endParaRPr>
            </a:p>
          </p:txBody>
        </p:sp>
        <p:sp>
          <p:nvSpPr>
            <p:cNvPr id="758" name="Text Box 86"/>
            <p:cNvSpPr/>
            <p:nvPr/>
          </p:nvSpPr>
          <p:spPr>
            <a:xfrm>
              <a:off x="8967600" y="2268360"/>
              <a:ext cx="1708920" cy="455400"/>
            </a:xfrm>
            <a:prstGeom prst="rect">
              <a:avLst/>
            </a:prstGeom>
            <a:solidFill>
              <a:srgbClr val="5029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 defTabSz="457200">
                <a:lnSpc>
                  <a:spcPct val="100000"/>
                </a:lnSpc>
              </a:pPr>
              <a:r>
                <a:rPr b="1" lang="en-IN" sz="2400" spc="-1" strike="noStrike">
                  <a:solidFill>
                    <a:schemeClr val="lt1"/>
                  </a:solidFill>
                  <a:latin typeface="Corbel"/>
                </a:rPr>
                <a:t>MEMBER</a:t>
              </a:r>
              <a:endParaRPr b="0" lang="en-IN" sz="2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59" name="Text Box 87"/>
            <p:cNvSpPr/>
            <p:nvPr/>
          </p:nvSpPr>
          <p:spPr>
            <a:xfrm>
              <a:off x="9387000" y="2660760"/>
              <a:ext cx="871920" cy="759960"/>
            </a:xfrm>
            <a:prstGeom prst="rect">
              <a:avLst/>
            </a:prstGeom>
            <a:solidFill>
              <a:srgbClr val="50298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 defTabSz="457200">
                <a:lnSpc>
                  <a:spcPct val="100000"/>
                </a:lnSpc>
              </a:pPr>
              <a:r>
                <a:rPr b="1" lang="en-IN" sz="4400" spc="-1" strike="noStrike">
                  <a:solidFill>
                    <a:schemeClr val="lt1"/>
                  </a:solidFill>
                  <a:latin typeface="Corbel"/>
                </a:rPr>
                <a:t>4</a:t>
              </a:r>
              <a:endParaRPr b="0" lang="en-IN" sz="44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760" name="Freeform 108"/>
          <p:cNvSpPr/>
          <p:nvPr/>
        </p:nvSpPr>
        <p:spPr>
          <a:xfrm flipV="1">
            <a:off x="8902080" y="2999880"/>
            <a:ext cx="1827720" cy="3426120"/>
          </a:xfrm>
          <a:custGeom>
            <a:avLst/>
            <a:gdLst>
              <a:gd name="textAreaLeft" fmla="*/ 0 w 1827720"/>
              <a:gd name="textAreaRight" fmla="*/ 1828800 w 1827720"/>
              <a:gd name="textAreaTop" fmla="*/ -720 h 3426120"/>
              <a:gd name="textAreaBottom" fmla="*/ 3426480 h 3426120"/>
            </a:gdLst>
            <a:ahLst/>
            <a:rect l="textAreaLeft" t="textAreaTop" r="textAreaRight" b="textAreaBottom"/>
            <a:pathLst>
              <a:path w="2924" h="5458">
                <a:moveTo>
                  <a:pt x="487" y="0"/>
                </a:moveTo>
                <a:lnTo>
                  <a:pt x="2437" y="0"/>
                </a:lnTo>
                <a:cubicBezTo>
                  <a:pt x="2706" y="0"/>
                  <a:pt x="2924" y="218"/>
                  <a:pt x="2924" y="487"/>
                </a:cubicBezTo>
                <a:lnTo>
                  <a:pt x="2924" y="5458"/>
                </a:lnTo>
                <a:lnTo>
                  <a:pt x="2344" y="5458"/>
                </a:lnTo>
                <a:lnTo>
                  <a:pt x="2345" y="5448"/>
                </a:lnTo>
                <a:cubicBezTo>
                  <a:pt x="2345" y="5442"/>
                  <a:pt x="2345" y="5435"/>
                  <a:pt x="2345" y="5429"/>
                </a:cubicBezTo>
                <a:cubicBezTo>
                  <a:pt x="2345" y="5021"/>
                  <a:pt x="1953" y="4691"/>
                  <a:pt x="1469" y="4691"/>
                </a:cubicBezTo>
                <a:cubicBezTo>
                  <a:pt x="985" y="4691"/>
                  <a:pt x="593" y="5021"/>
                  <a:pt x="593" y="5429"/>
                </a:cubicBezTo>
                <a:cubicBezTo>
                  <a:pt x="593" y="5435"/>
                  <a:pt x="593" y="5442"/>
                  <a:pt x="593" y="5448"/>
                </a:cubicBezTo>
                <a:lnTo>
                  <a:pt x="594" y="5458"/>
                </a:lnTo>
                <a:lnTo>
                  <a:pt x="0" y="5458"/>
                </a:lnTo>
                <a:lnTo>
                  <a:pt x="0" y="487"/>
                </a:lnTo>
                <a:cubicBezTo>
                  <a:pt x="0" y="218"/>
                  <a:pt x="218" y="0"/>
                  <a:pt x="4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algn="ctr" blurRad="127080" dist="50760" rotWithShape="0" sx="105000" sy="105000">
              <a:srgbClr val="000000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orbel"/>
            </a:endParaRPr>
          </a:p>
        </p:txBody>
      </p:sp>
      <p:sp>
        <p:nvSpPr>
          <p:cNvPr id="761" name="Text Box 109"/>
          <p:cNvSpPr/>
          <p:nvPr/>
        </p:nvSpPr>
        <p:spPr>
          <a:xfrm>
            <a:off x="8967600" y="3671280"/>
            <a:ext cx="17362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1" lang="en-US" sz="1800" spc="-1" strike="noStrike">
                <a:solidFill>
                  <a:srgbClr val="502986"/>
                </a:solidFill>
                <a:latin typeface="Tw Cen MT"/>
              </a:rPr>
              <a:t>Shivam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algn="ctr" defTabSz="457200">
              <a:lnSpc>
                <a:spcPct val="100000"/>
              </a:lnSpc>
            </a:pPr>
            <a:r>
              <a:rPr b="1" lang="en-US" sz="1800" spc="-1" strike="noStrike">
                <a:solidFill>
                  <a:srgbClr val="502986"/>
                </a:solidFill>
                <a:latin typeface="Tw Cen MT"/>
              </a:rPr>
              <a:t>22BAI10342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2" name="Text Box 110"/>
          <p:cNvSpPr/>
          <p:nvPr/>
        </p:nvSpPr>
        <p:spPr>
          <a:xfrm>
            <a:off x="8867160" y="4438440"/>
            <a:ext cx="1754640" cy="130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1" lang="en-IN" sz="1600" spc="-1" strike="noStrike">
                <a:solidFill>
                  <a:schemeClr val="dk1"/>
                </a:solidFill>
                <a:latin typeface="Corbel"/>
              </a:rPr>
              <a:t>CSE SPECIALIZATION IN 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 algn="ctr" defTabSz="457200">
              <a:lnSpc>
                <a:spcPct val="100000"/>
              </a:lnSpc>
            </a:pPr>
            <a:r>
              <a:rPr b="1" lang="en-IN" sz="1600" spc="-1" strike="noStrike">
                <a:solidFill>
                  <a:schemeClr val="dk1"/>
                </a:solidFill>
                <a:latin typeface="Corbel"/>
              </a:rPr>
              <a:t>ARTIFICIAL INTELLIGENCE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3" name="Text Box 1"/>
          <p:cNvSpPr/>
          <p:nvPr/>
        </p:nvSpPr>
        <p:spPr>
          <a:xfrm>
            <a:off x="6395040" y="-85680"/>
            <a:ext cx="308880" cy="36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orbel"/>
            </a:endParaRPr>
          </a:p>
        </p:txBody>
      </p:sp>
      <p:sp>
        <p:nvSpPr>
          <p:cNvPr id="764" name="Text Box 75"/>
          <p:cNvSpPr/>
          <p:nvPr/>
        </p:nvSpPr>
        <p:spPr>
          <a:xfrm>
            <a:off x="4119840" y="3734640"/>
            <a:ext cx="19404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1" lang="en-US" sz="1800" spc="-1" strike="noStrike">
                <a:solidFill>
                  <a:srgbClr val="016a7d"/>
                </a:solidFill>
                <a:latin typeface="Tw Cen MT"/>
              </a:rPr>
              <a:t>Manikandan K 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algn="ctr" defTabSz="457200">
              <a:lnSpc>
                <a:spcPct val="100000"/>
              </a:lnSpc>
            </a:pPr>
            <a:r>
              <a:rPr b="1" lang="en-US" sz="1800" spc="-1" strike="noStrike">
                <a:solidFill>
                  <a:srgbClr val="016a7d"/>
                </a:solidFill>
                <a:latin typeface="Tw Cen MT"/>
              </a:rPr>
              <a:t>22BSA10025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5" name="TextBox 35"/>
          <p:cNvSpPr/>
          <p:nvPr/>
        </p:nvSpPr>
        <p:spPr>
          <a:xfrm>
            <a:off x="3381120" y="185040"/>
            <a:ext cx="6878160" cy="173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360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Bahnschrift"/>
              </a:rPr>
              <a:t>TEAM ENIGMA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360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Bahnschrift"/>
              </a:rPr>
              <a:t>(The Student Connect)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360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Bahnschrift"/>
              </a:rPr>
              <a:t>Theme- Tech for Social Good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up)" transition="in">
                                      <p:cBhvr additive="repl">
                                        <p:cTn id="8" dur="5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nodeType="after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up)" transition="in">
                                      <p:cBhvr additive="repl">
                                        <p:cTn id="13" dur="5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nodeType="after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up)" transition="in">
                                      <p:cBhvr additive="repl">
                                        <p:cTn id="18" dur="5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nodeType="after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" dur="500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up)" transition="in">
                                      <p:cBhvr additive="repl">
                                        <p:cTn id="23" dur="5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nodeType="after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up)" transition="in">
                                      <p:cBhvr additive="repl">
                                        <p:cTn id="28" dur="5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nodeType="after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500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up)" transition="in">
                                      <p:cBhvr additive="repl">
                                        <p:cTn id="33"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nodeType="after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up)" transition="in">
                                      <p:cBhvr additive="repl">
                                        <p:cTn id="38" dur="5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nodeType="after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2" dur="500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up)" transition="in">
                                      <p:cBhvr additive="repl">
                                        <p:cTn id="43" dur="5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nodeType="after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7" dur="500"/>
                                        <p:tgtEl>
                                          <p:spTgt spid="7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up)" transition="in">
                                      <p:cBhvr additive="repl">
                                        <p:cTn id="48"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nodeType="after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2" dur="500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up)" transition="in">
                                      <p:cBhvr additive="repl">
                                        <p:cTn id="53" dur="5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nodeType="after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7" dur="500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up)" transition="in">
                                      <p:cBhvr additive="repl">
                                        <p:cTn id="58"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nodeType="after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2" dur="500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up)" transition="in">
                                      <p:cBhvr additive="repl">
                                        <p:cTn id="63" dur="5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nodeType="after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7" dur="500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up)" transition="in">
                                      <p:cBhvr additive="repl">
                                        <p:cTn id="68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nodeType="after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2" dur="500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up)" transition="in">
                                      <p:cBhvr additive="repl">
                                        <p:cTn id="73" dur="5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nodeType="after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7" dur="500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up)" transition="in">
                                      <p:cBhvr additive="repl">
                                        <p:cTn id="78" dur="5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nodeType="after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2" dur="500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up)" transition="in">
                                      <p:cBhvr additive="repl">
                                        <p:cTn id="83" dur="5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6" name="Group 6"/>
          <p:cNvGrpSpPr/>
          <p:nvPr/>
        </p:nvGrpSpPr>
        <p:grpSpPr>
          <a:xfrm>
            <a:off x="-1631880" y="1956960"/>
            <a:ext cx="3117960" cy="2702880"/>
            <a:chOff x="-1631880" y="1956960"/>
            <a:chExt cx="3117960" cy="2702880"/>
          </a:xfrm>
        </p:grpSpPr>
        <p:sp>
          <p:nvSpPr>
            <p:cNvPr id="767" name="Isosceles Triangle 4"/>
            <p:cNvSpPr/>
            <p:nvPr/>
          </p:nvSpPr>
          <p:spPr>
            <a:xfrm rot="3000000">
              <a:off x="455400" y="1767600"/>
              <a:ext cx="380160" cy="1875240"/>
            </a:xfrm>
            <a:prstGeom prst="triangle">
              <a:avLst>
                <a:gd name="adj" fmla="val 50000"/>
              </a:avLst>
            </a:prstGeom>
            <a:solidFill>
              <a:srgbClr val="c00000"/>
            </a:solidFill>
            <a:ln>
              <a:solidFill>
                <a:srgbClr val="a43d1c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chemeClr val="lt1"/>
                </a:solidFill>
                <a:latin typeface="Corbel"/>
              </a:endParaRPr>
            </a:p>
          </p:txBody>
        </p:sp>
        <p:sp>
          <p:nvSpPr>
            <p:cNvPr id="768" name="Isosceles Triangle 5"/>
            <p:cNvSpPr/>
            <p:nvPr/>
          </p:nvSpPr>
          <p:spPr>
            <a:xfrm flipV="1" rot="3000000">
              <a:off x="-981360" y="2973600"/>
              <a:ext cx="380160" cy="1875600"/>
            </a:xfrm>
            <a:prstGeom prst="triangle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IN" sz="1800" spc="-1" strike="noStrike">
                <a:solidFill>
                  <a:schemeClr val="lt1"/>
                </a:solidFill>
                <a:latin typeface="Corbel"/>
              </a:endParaRPr>
            </a:p>
          </p:txBody>
        </p:sp>
      </p:grpSp>
      <p:sp>
        <p:nvSpPr>
          <p:cNvPr id="769" name="Oval 7"/>
          <p:cNvSpPr/>
          <p:nvPr/>
        </p:nvSpPr>
        <p:spPr>
          <a:xfrm>
            <a:off x="-312120" y="2970000"/>
            <a:ext cx="497160" cy="549360"/>
          </a:xfrm>
          <a:prstGeom prst="ellipse">
            <a:avLst/>
          </a:prstGeom>
          <a:solidFill>
            <a:schemeClr val="tx1"/>
          </a:solidFill>
          <a:ln>
            <a:solidFill>
              <a:srgbClr val="a43d1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IN" sz="1800" spc="-1" strike="noStrike">
              <a:solidFill>
                <a:schemeClr val="lt1"/>
              </a:solidFill>
              <a:latin typeface="Corbel"/>
            </a:endParaRPr>
          </a:p>
        </p:txBody>
      </p:sp>
      <p:sp>
        <p:nvSpPr>
          <p:cNvPr id="770" name="Arc 12"/>
          <p:cNvSpPr/>
          <p:nvPr/>
        </p:nvSpPr>
        <p:spPr>
          <a:xfrm>
            <a:off x="-2001240" y="1256400"/>
            <a:ext cx="4001760" cy="4132440"/>
          </a:xfrm>
          <a:prstGeom prst="arc">
            <a:avLst>
              <a:gd name="adj1" fmla="val 16200000"/>
              <a:gd name="adj2" fmla="val 5390805"/>
            </a:avLst>
          </a:prstGeom>
          <a:noFill/>
          <a:ln w="38100">
            <a:solidFill>
              <a:srgbClr val="df532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IN" sz="1800" spc="-1" strike="noStrike">
              <a:solidFill>
                <a:schemeClr val="dk1"/>
              </a:solidFill>
              <a:latin typeface="Corbel"/>
            </a:endParaRPr>
          </a:p>
        </p:txBody>
      </p:sp>
      <p:sp>
        <p:nvSpPr>
          <p:cNvPr id="771" name="Oval 13"/>
          <p:cNvSpPr/>
          <p:nvPr/>
        </p:nvSpPr>
        <p:spPr>
          <a:xfrm>
            <a:off x="1396080" y="1599480"/>
            <a:ext cx="503640" cy="596160"/>
          </a:xfrm>
          <a:prstGeom prst="ellipse">
            <a:avLst/>
          </a:prstGeom>
          <a:solidFill>
            <a:srgbClr val="ffff00"/>
          </a:solidFill>
          <a:ln>
            <a:solidFill>
              <a:srgbClr val="a43d1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IN" sz="1800" spc="-1" strike="noStrike">
              <a:solidFill>
                <a:schemeClr val="lt1"/>
              </a:solidFill>
              <a:latin typeface="Corbel"/>
            </a:endParaRPr>
          </a:p>
        </p:txBody>
      </p:sp>
      <p:cxnSp>
        <p:nvCxnSpPr>
          <p:cNvPr id="772" name="Straight Connector 21"/>
          <p:cNvCxnSpPr/>
          <p:nvPr/>
        </p:nvCxnSpPr>
        <p:spPr>
          <a:xfrm>
            <a:off x="2030040" y="3333600"/>
            <a:ext cx="26640" cy="1080"/>
          </a:xfrm>
          <a:prstGeom prst="straightConnector1">
            <a:avLst/>
          </a:prstGeom>
          <a:ln w="0">
            <a:solidFill>
              <a:srgbClr val="df5327"/>
            </a:solidFill>
          </a:ln>
        </p:spPr>
      </p:cxnSp>
      <p:cxnSp>
        <p:nvCxnSpPr>
          <p:cNvPr id="773" name="Straight Connector 29"/>
          <p:cNvCxnSpPr/>
          <p:nvPr/>
        </p:nvCxnSpPr>
        <p:spPr>
          <a:xfrm>
            <a:off x="1736640" y="4390920"/>
            <a:ext cx="1080" cy="1080"/>
          </a:xfrm>
          <a:prstGeom prst="straightConnector1">
            <a:avLst/>
          </a:prstGeom>
          <a:ln w="0">
            <a:solidFill>
              <a:srgbClr val="df5327"/>
            </a:solidFill>
          </a:ln>
        </p:spPr>
      </p:cxnSp>
      <p:cxnSp>
        <p:nvCxnSpPr>
          <p:cNvPr id="774" name="Straight Connector 33"/>
          <p:cNvCxnSpPr/>
          <p:nvPr/>
        </p:nvCxnSpPr>
        <p:spPr>
          <a:xfrm flipV="1">
            <a:off x="1214280" y="4941360"/>
            <a:ext cx="1080" cy="74520"/>
          </a:xfrm>
          <a:prstGeom prst="straightConnector1">
            <a:avLst/>
          </a:prstGeom>
          <a:ln w="0">
            <a:solidFill>
              <a:srgbClr val="df5327"/>
            </a:solidFill>
          </a:ln>
        </p:spPr>
      </p:cxnSp>
      <p:cxnSp>
        <p:nvCxnSpPr>
          <p:cNvPr id="775" name="Straight Connector 35"/>
          <p:cNvCxnSpPr/>
          <p:nvPr/>
        </p:nvCxnSpPr>
        <p:spPr>
          <a:xfrm>
            <a:off x="1035000" y="5014800"/>
            <a:ext cx="9000" cy="10440"/>
          </a:xfrm>
          <a:prstGeom prst="straightConnector1">
            <a:avLst/>
          </a:prstGeom>
          <a:ln w="0">
            <a:solidFill>
              <a:srgbClr val="df5327"/>
            </a:solidFill>
          </a:ln>
        </p:spPr>
      </p:cxnSp>
      <p:sp>
        <p:nvSpPr>
          <p:cNvPr id="776" name="TextBox 46"/>
          <p:cNvSpPr/>
          <p:nvPr/>
        </p:nvSpPr>
        <p:spPr>
          <a:xfrm>
            <a:off x="1907640" y="4459320"/>
            <a:ext cx="456156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1" lang="en-IN" sz="1800" spc="-1" strike="noStrike">
              <a:solidFill>
                <a:schemeClr val="dk1"/>
              </a:solidFill>
              <a:latin typeface="Corbel"/>
            </a:endParaRPr>
          </a:p>
        </p:txBody>
      </p:sp>
      <p:sp>
        <p:nvSpPr>
          <p:cNvPr id="777" name="TextBox 48"/>
          <p:cNvSpPr/>
          <p:nvPr/>
        </p:nvSpPr>
        <p:spPr>
          <a:xfrm>
            <a:off x="1194120" y="5034600"/>
            <a:ext cx="456156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1" lang="en-IN" sz="1800" spc="-1" strike="noStrike">
              <a:solidFill>
                <a:schemeClr val="dk1"/>
              </a:solidFill>
              <a:latin typeface="Corbel"/>
            </a:endParaRPr>
          </a:p>
        </p:txBody>
      </p:sp>
      <p:sp>
        <p:nvSpPr>
          <p:cNvPr id="778" name="TextBox 24"/>
          <p:cNvSpPr/>
          <p:nvPr/>
        </p:nvSpPr>
        <p:spPr>
          <a:xfrm>
            <a:off x="7608600" y="442440"/>
            <a:ext cx="4995000" cy="173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n-IN" sz="5400" spc="-1" strike="noStrike">
                <a:solidFill>
                  <a:srgbClr val="c00000"/>
                </a:solidFill>
                <a:latin typeface="Bahnschrift Light Condensed"/>
              </a:rPr>
              <a:t>Timeline of Our Project</a:t>
            </a:r>
            <a:endParaRPr b="0" lang="en-IN" sz="5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79" name="TextBox 15"/>
          <p:cNvSpPr/>
          <p:nvPr/>
        </p:nvSpPr>
        <p:spPr>
          <a:xfrm>
            <a:off x="1991880" y="1594440"/>
            <a:ext cx="42397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n-IN" sz="2400" spc="-1" strike="noStrike">
                <a:solidFill>
                  <a:srgbClr val="002060"/>
                </a:solidFill>
                <a:latin typeface="Corbel"/>
              </a:rPr>
              <a:t>Problem statement</a:t>
            </a:r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80" name="Oval 51"/>
          <p:cNvSpPr/>
          <p:nvPr/>
        </p:nvSpPr>
        <p:spPr>
          <a:xfrm>
            <a:off x="1739520" y="3081600"/>
            <a:ext cx="503640" cy="596160"/>
          </a:xfrm>
          <a:prstGeom prst="ellipse">
            <a:avLst/>
          </a:prstGeom>
          <a:solidFill>
            <a:srgbClr val="ffff00"/>
          </a:solidFill>
          <a:ln>
            <a:solidFill>
              <a:srgbClr val="a43d1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IN" sz="1800" spc="-1" strike="noStrike">
              <a:solidFill>
                <a:schemeClr val="lt1"/>
              </a:solidFill>
              <a:latin typeface="Corbel"/>
            </a:endParaRPr>
          </a:p>
        </p:txBody>
      </p:sp>
      <p:sp>
        <p:nvSpPr>
          <p:cNvPr id="781" name="Oval 53"/>
          <p:cNvSpPr/>
          <p:nvPr/>
        </p:nvSpPr>
        <p:spPr>
          <a:xfrm>
            <a:off x="1223280" y="4552560"/>
            <a:ext cx="503640" cy="596160"/>
          </a:xfrm>
          <a:prstGeom prst="ellipse">
            <a:avLst/>
          </a:prstGeom>
          <a:solidFill>
            <a:srgbClr val="ffff00"/>
          </a:solidFill>
          <a:ln>
            <a:solidFill>
              <a:srgbClr val="a43d1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IN" sz="1800" spc="-1" strike="noStrike">
              <a:solidFill>
                <a:schemeClr val="lt1"/>
              </a:solidFill>
              <a:latin typeface="Corbel"/>
            </a:endParaRPr>
          </a:p>
        </p:txBody>
      </p:sp>
      <p:sp>
        <p:nvSpPr>
          <p:cNvPr id="782" name="TextBox 54"/>
          <p:cNvSpPr/>
          <p:nvPr/>
        </p:nvSpPr>
        <p:spPr>
          <a:xfrm>
            <a:off x="1651680" y="4552560"/>
            <a:ext cx="51026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n-US" sz="2400" spc="-1" strike="noStrike">
                <a:solidFill>
                  <a:srgbClr val="002060"/>
                </a:solidFill>
                <a:latin typeface="Corbel"/>
              </a:rPr>
              <a:t>Feasibility</a:t>
            </a:r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83" name="Picture 8" descr=""/>
          <p:cNvPicPr/>
          <p:nvPr/>
        </p:nvPicPr>
        <p:blipFill>
          <a:blip r:embed="rId1"/>
          <a:stretch/>
        </p:blipFill>
        <p:spPr>
          <a:xfrm>
            <a:off x="7357680" y="2327040"/>
            <a:ext cx="4425480" cy="1990800"/>
          </a:xfrm>
          <a:prstGeom prst="rect">
            <a:avLst/>
          </a:prstGeom>
          <a:ln w="0">
            <a:noFill/>
          </a:ln>
        </p:spPr>
      </p:pic>
      <p:pic>
        <p:nvPicPr>
          <p:cNvPr id="784" name="Picture 10" descr=""/>
          <p:cNvPicPr/>
          <p:nvPr/>
        </p:nvPicPr>
        <p:blipFill>
          <a:blip r:embed="rId2"/>
          <a:stretch/>
        </p:blipFill>
        <p:spPr>
          <a:xfrm>
            <a:off x="7814520" y="4465080"/>
            <a:ext cx="2802600" cy="1876680"/>
          </a:xfrm>
          <a:prstGeom prst="rect">
            <a:avLst/>
          </a:prstGeom>
          <a:ln w="0">
            <a:noFill/>
          </a:ln>
        </p:spPr>
      </p:pic>
      <p:sp>
        <p:nvSpPr>
          <p:cNvPr id="785" name="TextBox 2"/>
          <p:cNvSpPr/>
          <p:nvPr/>
        </p:nvSpPr>
        <p:spPr>
          <a:xfrm>
            <a:off x="2227680" y="3234240"/>
            <a:ext cx="70570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n-IN" sz="2400" spc="-1" strike="noStrike">
                <a:solidFill>
                  <a:srgbClr val="002060"/>
                </a:solidFill>
                <a:latin typeface="Corbel"/>
              </a:rPr>
              <a:t>Solution </a:t>
            </a:r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transition spd="slow">
    <p:fade/>
  </p:transition>
  <p:timing>
    <p:tnLst>
      <p:par>
        <p:cTn id="84" dur="indefinite" restart="never" nodeType="tmRoot">
          <p:childTnLst>
            <p:seq>
              <p:cTn id="85" dur="indefinite" nodeType="mainSeq">
                <p:childTnLst>
                  <p:par>
                    <p:cTn id="86" fill="hold">
                      <p:stCondLst>
                        <p:cond delay="0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nodeType="after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90" dur="5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4" dur="5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5" dur="5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96" dur="5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00" dur="5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500"/>
                            </p:stCondLst>
                            <p:childTnLst>
                              <p:par>
                                <p:cTn id="102" nodeType="afterEffect" fill="hold" presetClass="emph" presetID="8">
                                  <p:stCondLst>
                                    <p:cond delay="0"/>
                                  </p:stCondLst>
                                  <p:childTnLst>
                                    <p:animRot by="2400000">
                                      <p:cBhvr>
                                        <p:cTn id="103" dur="5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7" dur="5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8" dur="5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09" dur="5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1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13" dur="5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15" nodeType="afterEffect" fill="hold" presetClass="emph" presetID="8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16" dur="11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4100"/>
                            </p:stCondLst>
                            <p:childTnLst>
                              <p:par>
                                <p:cTn id="118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0" dur="500" fill="hold"/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1" dur="500" fill="hold"/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22" dur="5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4600"/>
                            </p:stCondLst>
                            <p:childTnLst>
                              <p:par>
                                <p:cTn id="124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26" dur="5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>
            <a:lumMod val="1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Picture 4" descr="Digital Transformation – Ortusolis Technology Services – Digital ..."/>
          <p:cNvPicPr/>
          <p:nvPr/>
        </p:nvPicPr>
        <p:blipFill>
          <a:blip r:embed="rId1">
            <a:alphaModFix amt="35000"/>
          </a:blip>
          <a:stretch/>
        </p:blipFill>
        <p:spPr>
          <a:xfrm>
            <a:off x="1266480" y="688320"/>
            <a:ext cx="9311040" cy="6440040"/>
          </a:xfrm>
          <a:prstGeom prst="rect">
            <a:avLst/>
          </a:prstGeom>
          <a:ln w="0">
            <a:noFill/>
          </a:ln>
          <a:effectLst>
            <a:softEdge rad="1270080"/>
          </a:effectLst>
        </p:spPr>
      </p:pic>
      <p:sp>
        <p:nvSpPr>
          <p:cNvPr id="787" name="PlaceHolder 1"/>
          <p:cNvSpPr>
            <a:spLocks noGrp="1"/>
          </p:cNvSpPr>
          <p:nvPr>
            <p:ph type="title"/>
          </p:nvPr>
        </p:nvSpPr>
        <p:spPr>
          <a:xfrm>
            <a:off x="171360" y="162000"/>
            <a:ext cx="8653680" cy="691200"/>
          </a:xfrm>
          <a:prstGeom prst="rect">
            <a:avLst/>
          </a:prstGeom>
          <a:noFill/>
          <a:ln w="0">
            <a:noFill/>
          </a:ln>
          <a:effectLst>
            <a:outerShdw dist="38160" dir="5400000" blurRad="50760" rotWithShape="0">
              <a:srgbClr val="000000">
                <a:alpha val="40000"/>
              </a:srgbClr>
            </a:outerShdw>
          </a:effectLst>
        </p:spPr>
        <p:txBody>
          <a:bodyPr lIns="91440" rIns="91440" tIns="45720" bIns="45720" anchor="ctr">
            <a:normAutofit fontScale="75000"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chemeClr val="lt1"/>
                </a:solidFill>
                <a:latin typeface="Copperplate Gothic Bold"/>
              </a:rPr>
              <a:t>Problem statement</a:t>
            </a:r>
            <a:endParaRPr b="0" lang="en-IN" sz="6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88" name="TextBox 2"/>
          <p:cNvSpPr/>
          <p:nvPr/>
        </p:nvSpPr>
        <p:spPr>
          <a:xfrm>
            <a:off x="2052720" y="1097640"/>
            <a:ext cx="71812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chemeClr val="accent6">
                    <a:lumMod val="40000"/>
                    <a:lumOff val="60000"/>
                  </a:schemeClr>
                </a:solidFill>
                <a:latin typeface="Arial"/>
              </a:rPr>
              <a:t>Kothri: A case Study of Day-Scholars</a:t>
            </a:r>
            <a:endParaRPr b="0" lang="en-IN" sz="2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89" name="Picture 3" descr=""/>
          <p:cNvPicPr/>
          <p:nvPr/>
        </p:nvPicPr>
        <p:blipFill>
          <a:blip r:embed="rId2"/>
          <a:stretch/>
        </p:blipFill>
        <p:spPr>
          <a:xfrm>
            <a:off x="9081360" y="4455000"/>
            <a:ext cx="3305880" cy="3305880"/>
          </a:xfrm>
          <a:prstGeom prst="rect">
            <a:avLst/>
          </a:prstGeom>
          <a:ln w="0">
            <a:noFill/>
          </a:ln>
        </p:spPr>
      </p:pic>
      <p:pic>
        <p:nvPicPr>
          <p:cNvPr id="790" name="Picture 4" descr=""/>
          <p:cNvPicPr/>
          <p:nvPr/>
        </p:nvPicPr>
        <p:blipFill>
          <a:blip r:embed="rId3"/>
          <a:srcRect l="9810" t="23898" r="18580" b="22664"/>
          <a:stretch/>
        </p:blipFill>
        <p:spPr>
          <a:xfrm>
            <a:off x="9471240" y="9360"/>
            <a:ext cx="2709360" cy="1136880"/>
          </a:xfrm>
          <a:prstGeom prst="rect">
            <a:avLst/>
          </a:prstGeom>
          <a:ln w="0">
            <a:noFill/>
          </a:ln>
        </p:spPr>
      </p:pic>
      <p:sp>
        <p:nvSpPr>
          <p:cNvPr id="791" name="TextBox 6"/>
          <p:cNvSpPr/>
          <p:nvPr/>
        </p:nvSpPr>
        <p:spPr>
          <a:xfrm>
            <a:off x="793440" y="1556640"/>
            <a:ext cx="10256760" cy="46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lt1"/>
                </a:solidFill>
                <a:latin typeface="Arial Rounded MT Bold"/>
              </a:rPr>
              <a:t>Kothri surrounds the immediate vicinity of VIT-B Campus and approx. </a:t>
            </a:r>
            <a:r>
              <a:rPr b="0" lang="en-US" sz="2000" spc="-1" strike="noStrike" u="sng">
                <a:solidFill>
                  <a:schemeClr val="lt1"/>
                </a:solidFill>
                <a:uFillTx/>
                <a:latin typeface="Arial Rounded MT Bold"/>
              </a:rPr>
              <a:t>200</a:t>
            </a:r>
            <a:r>
              <a:rPr b="0" lang="en-US" sz="2000" spc="-1" strike="noStrike">
                <a:solidFill>
                  <a:schemeClr val="lt1"/>
                </a:solidFill>
                <a:latin typeface="Arial Rounded MT Bold"/>
              </a:rPr>
              <a:t> students live here.</a:t>
            </a:r>
            <a:endParaRPr b="0" lang="en-IN" sz="20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 u="sng">
                <a:solidFill>
                  <a:schemeClr val="lt1"/>
                </a:solidFill>
                <a:uFillTx/>
                <a:latin typeface="Arial Rounded MT Bold"/>
              </a:rPr>
              <a:t>Lack of options</a:t>
            </a:r>
            <a:r>
              <a:rPr b="0" lang="en-US" sz="2000" spc="-1" strike="noStrike">
                <a:solidFill>
                  <a:schemeClr val="lt1"/>
                </a:solidFill>
                <a:latin typeface="Arial Rounded MT Bold"/>
              </a:rPr>
              <a:t> or proper means to avail meal services for Day Scholars.</a:t>
            </a:r>
            <a:endParaRPr b="0" lang="en-IN" sz="20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 u="sng">
                <a:solidFill>
                  <a:schemeClr val="lt1"/>
                </a:solidFill>
                <a:uFillTx/>
                <a:latin typeface="Arial Rounded MT Bold"/>
              </a:rPr>
              <a:t>Absence of Online Delivery</a:t>
            </a:r>
            <a:r>
              <a:rPr b="0" lang="en-US" sz="2000" spc="-1" strike="noStrike">
                <a:solidFill>
                  <a:schemeClr val="lt1"/>
                </a:solidFill>
                <a:latin typeface="Arial Rounded MT Bold"/>
              </a:rPr>
              <a:t> Services.</a:t>
            </a:r>
            <a:endParaRPr b="0" lang="en-IN" sz="20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lt1"/>
                </a:solidFill>
                <a:latin typeface="Arial Rounded MT Bold"/>
              </a:rPr>
              <a:t>No Integrated Platform for </a:t>
            </a:r>
            <a:r>
              <a:rPr b="0" lang="en-US" sz="2000" spc="-1" strike="noStrike" u="sng">
                <a:solidFill>
                  <a:schemeClr val="lt1"/>
                </a:solidFill>
                <a:uFillTx/>
                <a:latin typeface="Arial Rounded MT Bold"/>
              </a:rPr>
              <a:t>ordering from multiple sources</a:t>
            </a:r>
            <a:r>
              <a:rPr b="0" lang="en-US" sz="2000" spc="-1" strike="noStrike">
                <a:solidFill>
                  <a:schemeClr val="lt1"/>
                </a:solidFill>
                <a:latin typeface="Arial Rounded MT Bold"/>
              </a:rPr>
              <a:t>.</a:t>
            </a:r>
            <a:endParaRPr b="0" lang="en-IN" sz="20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lt1"/>
                </a:solidFill>
                <a:latin typeface="Arial Rounded MT Bold"/>
              </a:rPr>
              <a:t>Self-Dependence not always an option for students.</a:t>
            </a:r>
            <a:endParaRPr b="0" lang="en-IN" sz="20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 u="sng">
                <a:solidFill>
                  <a:schemeClr val="lt1"/>
                </a:solidFill>
                <a:uFillTx/>
                <a:latin typeface="Arial Rounded MT Bold"/>
              </a:rPr>
              <a:t>Weather Variables</a:t>
            </a:r>
            <a:r>
              <a:rPr b="0" lang="en-US" sz="2000" spc="-1" strike="noStrike">
                <a:solidFill>
                  <a:schemeClr val="lt1"/>
                </a:solidFill>
                <a:latin typeface="Arial Rounded MT Bold"/>
              </a:rPr>
              <a:t> disrupt eating habits.</a:t>
            </a:r>
            <a:endParaRPr b="0" lang="en-IN" sz="20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lt1"/>
                </a:solidFill>
                <a:latin typeface="Arial Rounded MT Bold"/>
              </a:rPr>
              <a:t>Manually ordering from different sources can be cumbersome.</a:t>
            </a:r>
            <a:endParaRPr b="0" lang="en-IN" sz="20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lt1"/>
                </a:solidFill>
                <a:latin typeface="Arial Rounded MT Bold"/>
              </a:rPr>
              <a:t>No Guarantee of Prioritizing Orders.</a:t>
            </a:r>
            <a:endParaRPr b="0" lang="en-IN" sz="20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 u="sng">
                <a:solidFill>
                  <a:schemeClr val="lt1"/>
                </a:solidFill>
                <a:uFillTx/>
                <a:latin typeface="Arial Rounded MT Bold"/>
              </a:rPr>
              <a:t>Food Wastage</a:t>
            </a:r>
            <a:r>
              <a:rPr b="0" lang="en-US" sz="2000" spc="-1" strike="noStrike">
                <a:solidFill>
                  <a:schemeClr val="lt1"/>
                </a:solidFill>
                <a:latin typeface="Arial Rounded MT Bold"/>
              </a:rPr>
              <a:t> due to abandoned orders.</a:t>
            </a:r>
            <a:endParaRPr b="0" lang="en-IN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>
            <a:lumMod val="1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Picture 4" descr="Digital Transformation – Ortusolis Technology Services – Digital ..."/>
          <p:cNvPicPr/>
          <p:nvPr/>
        </p:nvPicPr>
        <p:blipFill>
          <a:blip r:embed="rId1">
            <a:alphaModFix amt="35000"/>
          </a:blip>
          <a:stretch/>
        </p:blipFill>
        <p:spPr>
          <a:xfrm>
            <a:off x="1140840" y="0"/>
            <a:ext cx="9909720" cy="6854400"/>
          </a:xfrm>
          <a:prstGeom prst="rect">
            <a:avLst/>
          </a:prstGeom>
          <a:ln w="0">
            <a:noFill/>
          </a:ln>
          <a:effectLst>
            <a:softEdge rad="1270080"/>
          </a:effectLst>
        </p:spPr>
      </p:pic>
      <p:pic>
        <p:nvPicPr>
          <p:cNvPr id="793" name="Picture 1" descr=""/>
          <p:cNvPicPr/>
          <p:nvPr/>
        </p:nvPicPr>
        <p:blipFill>
          <a:blip r:embed="rId2"/>
          <a:stretch/>
        </p:blipFill>
        <p:spPr>
          <a:xfrm>
            <a:off x="9081360" y="4455000"/>
            <a:ext cx="3305880" cy="3305880"/>
          </a:xfrm>
          <a:prstGeom prst="rect">
            <a:avLst/>
          </a:prstGeom>
          <a:ln w="0">
            <a:noFill/>
          </a:ln>
        </p:spPr>
      </p:pic>
      <p:pic>
        <p:nvPicPr>
          <p:cNvPr id="794" name="Picture 3" descr=""/>
          <p:cNvPicPr/>
          <p:nvPr/>
        </p:nvPicPr>
        <p:blipFill>
          <a:blip r:embed="rId3"/>
          <a:srcRect l="0" t="0" r="0" b="47175"/>
          <a:stretch/>
        </p:blipFill>
        <p:spPr>
          <a:xfrm>
            <a:off x="7387200" y="17280"/>
            <a:ext cx="4727520" cy="3622680"/>
          </a:xfrm>
          <a:prstGeom prst="rect">
            <a:avLst/>
          </a:prstGeom>
          <a:ln w="0">
            <a:noFill/>
          </a:ln>
        </p:spPr>
      </p:pic>
      <p:pic>
        <p:nvPicPr>
          <p:cNvPr id="795" name="Picture 2" descr=""/>
          <p:cNvPicPr/>
          <p:nvPr/>
        </p:nvPicPr>
        <p:blipFill>
          <a:blip r:embed="rId4"/>
          <a:srcRect l="9810" t="23898" r="18580" b="22664"/>
          <a:stretch/>
        </p:blipFill>
        <p:spPr>
          <a:xfrm>
            <a:off x="9471240" y="9360"/>
            <a:ext cx="2709360" cy="1136880"/>
          </a:xfrm>
          <a:prstGeom prst="rect">
            <a:avLst/>
          </a:prstGeom>
          <a:ln w="0">
            <a:noFill/>
          </a:ln>
        </p:spPr>
      </p:pic>
      <p:pic>
        <p:nvPicPr>
          <p:cNvPr id="796" name="Picture 5" descr=""/>
          <p:cNvPicPr/>
          <p:nvPr/>
        </p:nvPicPr>
        <p:blipFill>
          <a:blip r:embed="rId5"/>
          <a:srcRect l="22826" t="11370" r="-468" b="37817"/>
          <a:stretch/>
        </p:blipFill>
        <p:spPr>
          <a:xfrm>
            <a:off x="2929320" y="68760"/>
            <a:ext cx="4419720" cy="3484440"/>
          </a:xfrm>
          <a:prstGeom prst="rect">
            <a:avLst/>
          </a:prstGeom>
          <a:ln w="0">
            <a:noFill/>
          </a:ln>
        </p:spPr>
      </p:pic>
      <p:pic>
        <p:nvPicPr>
          <p:cNvPr id="797" name="Picture 8" descr=""/>
          <p:cNvPicPr/>
          <p:nvPr/>
        </p:nvPicPr>
        <p:blipFill>
          <a:blip r:embed="rId6"/>
          <a:srcRect l="0" t="46728" r="0" b="0"/>
          <a:stretch/>
        </p:blipFill>
        <p:spPr>
          <a:xfrm>
            <a:off x="76680" y="2825640"/>
            <a:ext cx="3191400" cy="3139560"/>
          </a:xfrm>
          <a:prstGeom prst="rect">
            <a:avLst/>
          </a:prstGeom>
          <a:ln w="0">
            <a:noFill/>
          </a:ln>
        </p:spPr>
      </p:pic>
      <p:pic>
        <p:nvPicPr>
          <p:cNvPr id="798" name="Picture 7" descr=""/>
          <p:cNvPicPr/>
          <p:nvPr/>
        </p:nvPicPr>
        <p:blipFill>
          <a:blip r:embed="rId7"/>
          <a:srcRect l="17520" t="35476" r="10074" b="19975"/>
          <a:stretch/>
        </p:blipFill>
        <p:spPr>
          <a:xfrm>
            <a:off x="3556440" y="3622680"/>
            <a:ext cx="4650840" cy="2562840"/>
          </a:xfrm>
          <a:prstGeom prst="rect">
            <a:avLst/>
          </a:prstGeom>
          <a:ln w="0">
            <a:noFill/>
          </a:ln>
        </p:spPr>
      </p:pic>
      <p:pic>
        <p:nvPicPr>
          <p:cNvPr id="799" name="Picture 6" descr=""/>
          <p:cNvPicPr/>
          <p:nvPr/>
        </p:nvPicPr>
        <p:blipFill>
          <a:blip r:embed="rId8"/>
          <a:srcRect l="0" t="63819" r="0" b="0"/>
          <a:stretch/>
        </p:blipFill>
        <p:spPr>
          <a:xfrm>
            <a:off x="44640" y="4367520"/>
            <a:ext cx="5803920" cy="2481120"/>
          </a:xfrm>
          <a:prstGeom prst="rect">
            <a:avLst/>
          </a:prstGeom>
          <a:ln w="0">
            <a:noFill/>
          </a:ln>
        </p:spPr>
      </p:pic>
      <p:pic>
        <p:nvPicPr>
          <p:cNvPr id="800" name="Picture 9" descr=""/>
          <p:cNvPicPr/>
          <p:nvPr/>
        </p:nvPicPr>
        <p:blipFill>
          <a:blip r:embed="rId9"/>
          <a:stretch/>
        </p:blipFill>
        <p:spPr>
          <a:xfrm>
            <a:off x="10800" y="0"/>
            <a:ext cx="3102480" cy="2769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>
            <a:lumMod val="1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Picture 4" descr="Digital Transformation – Ortusolis Technology Services – Digital ..."/>
          <p:cNvPicPr/>
          <p:nvPr/>
        </p:nvPicPr>
        <p:blipFill>
          <a:blip r:embed="rId1">
            <a:alphaModFix amt="35000"/>
          </a:blip>
          <a:stretch/>
        </p:blipFill>
        <p:spPr>
          <a:xfrm>
            <a:off x="1266480" y="688320"/>
            <a:ext cx="9311040" cy="6440040"/>
          </a:xfrm>
          <a:prstGeom prst="rect">
            <a:avLst/>
          </a:prstGeom>
          <a:ln w="0">
            <a:noFill/>
          </a:ln>
          <a:effectLst>
            <a:softEdge rad="1270080"/>
          </a:effectLst>
        </p:spPr>
      </p:pic>
      <p:sp>
        <p:nvSpPr>
          <p:cNvPr id="802" name="PlaceHolder 1"/>
          <p:cNvSpPr>
            <a:spLocks noGrp="1"/>
          </p:cNvSpPr>
          <p:nvPr>
            <p:ph type="title"/>
          </p:nvPr>
        </p:nvSpPr>
        <p:spPr>
          <a:xfrm>
            <a:off x="211320" y="192240"/>
            <a:ext cx="8653680" cy="691200"/>
          </a:xfrm>
          <a:prstGeom prst="rect">
            <a:avLst/>
          </a:prstGeom>
          <a:noFill/>
          <a:ln w="0">
            <a:noFill/>
          </a:ln>
          <a:effectLst>
            <a:outerShdw dist="38160" dir="5400000" blurRad="50760" rotWithShape="0">
              <a:srgbClr val="000000">
                <a:alpha val="40000"/>
              </a:srgbClr>
            </a:outerShdw>
          </a:effectLst>
        </p:spPr>
        <p:txBody>
          <a:bodyPr lIns="91440" rIns="91440" tIns="45720" bIns="45720" anchor="ctr">
            <a:normAutofit fontScale="75000"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chemeClr val="lt1"/>
                </a:solidFill>
                <a:latin typeface="Copperplate Gothic Bold"/>
              </a:rPr>
              <a:t>Problem statement</a:t>
            </a:r>
            <a:endParaRPr b="0" lang="en-IN" sz="6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03" name="TextBox 2"/>
          <p:cNvSpPr/>
          <p:nvPr/>
        </p:nvSpPr>
        <p:spPr>
          <a:xfrm>
            <a:off x="2059920" y="1089000"/>
            <a:ext cx="71812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d9f2d0"/>
                </a:solidFill>
                <a:latin typeface="Arial"/>
              </a:rPr>
              <a:t>Hostellers: The plight of past possessions</a:t>
            </a:r>
            <a:endParaRPr b="0" lang="en-IN" sz="2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04" name="Picture 3" descr=""/>
          <p:cNvPicPr/>
          <p:nvPr/>
        </p:nvPicPr>
        <p:blipFill>
          <a:blip r:embed="rId2"/>
          <a:stretch/>
        </p:blipFill>
        <p:spPr>
          <a:xfrm>
            <a:off x="9081360" y="4455000"/>
            <a:ext cx="3305880" cy="3305880"/>
          </a:xfrm>
          <a:prstGeom prst="rect">
            <a:avLst/>
          </a:prstGeom>
          <a:ln w="0">
            <a:noFill/>
          </a:ln>
        </p:spPr>
      </p:pic>
      <p:pic>
        <p:nvPicPr>
          <p:cNvPr id="805" name="Picture 4" descr=""/>
          <p:cNvPicPr/>
          <p:nvPr/>
        </p:nvPicPr>
        <p:blipFill>
          <a:blip r:embed="rId3"/>
          <a:srcRect l="9810" t="23898" r="18580" b="22664"/>
          <a:stretch/>
        </p:blipFill>
        <p:spPr>
          <a:xfrm>
            <a:off x="9471240" y="9360"/>
            <a:ext cx="2709360" cy="1136880"/>
          </a:xfrm>
          <a:prstGeom prst="rect">
            <a:avLst/>
          </a:prstGeom>
          <a:ln w="0">
            <a:noFill/>
          </a:ln>
        </p:spPr>
      </p:pic>
      <p:sp>
        <p:nvSpPr>
          <p:cNvPr id="806" name="TextBox 6"/>
          <p:cNvSpPr/>
          <p:nvPr/>
        </p:nvSpPr>
        <p:spPr>
          <a:xfrm>
            <a:off x="526320" y="1548000"/>
            <a:ext cx="10574640" cy="329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defTabSz="914400">
              <a:lnSpc>
                <a:spcPct val="150000"/>
              </a:lnSpc>
              <a:buClr>
                <a:srgbClr val="d9f2d0"/>
              </a:buClr>
              <a:buFont typeface="Arial"/>
              <a:buChar char="•"/>
            </a:pPr>
            <a:r>
              <a:rPr b="0" lang="en-US" sz="2000" spc="-151" strike="noStrike">
                <a:solidFill>
                  <a:srgbClr val="d9f2d0"/>
                </a:solidFill>
                <a:latin typeface="Aptos"/>
              </a:rPr>
              <a:t>Hostellers, especially </a:t>
            </a:r>
            <a:r>
              <a:rPr b="1" i="1" lang="en-US" sz="2000" spc="-151" strike="noStrike">
                <a:solidFill>
                  <a:srgbClr val="d9f2d0"/>
                </a:solidFill>
                <a:latin typeface="Aptos"/>
              </a:rPr>
              <a:t>Freshers</a:t>
            </a:r>
            <a:r>
              <a:rPr b="0" lang="en-US" sz="2000" spc="-151" strike="noStrike">
                <a:solidFill>
                  <a:srgbClr val="d9f2d0"/>
                </a:solidFill>
                <a:latin typeface="Aptos"/>
              </a:rPr>
              <a:t>, require basic things like </a:t>
            </a:r>
            <a:r>
              <a:rPr b="0" lang="en-US" sz="2000" spc="-151" strike="noStrike" u="sng">
                <a:solidFill>
                  <a:srgbClr val="d9f2d0"/>
                </a:solidFill>
                <a:uFillTx/>
                <a:latin typeface="Aptos"/>
              </a:rPr>
              <a:t>Mattress</a:t>
            </a:r>
            <a:r>
              <a:rPr b="0" lang="en-US" sz="2000" spc="-151" strike="noStrike">
                <a:solidFill>
                  <a:srgbClr val="d9f2d0"/>
                </a:solidFill>
                <a:latin typeface="Aptos"/>
              </a:rPr>
              <a:t>, </a:t>
            </a:r>
            <a:r>
              <a:rPr b="0" lang="en-US" sz="2000" spc="-151" strike="noStrike" u="sng">
                <a:solidFill>
                  <a:srgbClr val="d9f2d0"/>
                </a:solidFill>
                <a:uFillTx/>
                <a:latin typeface="Aptos"/>
              </a:rPr>
              <a:t>Bucket</a:t>
            </a:r>
            <a:r>
              <a:rPr b="0" lang="en-US" sz="2000" spc="-151" strike="noStrike">
                <a:solidFill>
                  <a:srgbClr val="d9f2d0"/>
                </a:solidFill>
                <a:latin typeface="Aptos"/>
              </a:rPr>
              <a:t> and also </a:t>
            </a:r>
            <a:r>
              <a:rPr b="1" lang="en-US" sz="2000" spc="-151" strike="noStrike" u="sng">
                <a:solidFill>
                  <a:srgbClr val="d9f2d0"/>
                </a:solidFill>
                <a:uFillTx/>
                <a:latin typeface="Aptos"/>
              </a:rPr>
              <a:t>cycles</a:t>
            </a:r>
            <a:r>
              <a:rPr b="0" lang="en-US" sz="2000" spc="-151" strike="noStrike">
                <a:solidFill>
                  <a:srgbClr val="d9f2d0"/>
                </a:solidFill>
                <a:latin typeface="Aptos"/>
              </a:rPr>
              <a:t> for easy movement. </a:t>
            </a:r>
            <a:endParaRPr b="0" lang="en-IN" sz="20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150000"/>
              </a:lnSpc>
              <a:buClr>
                <a:srgbClr val="d9f2d0"/>
              </a:buClr>
              <a:buFont typeface="Arial"/>
              <a:buChar char="•"/>
            </a:pPr>
            <a:r>
              <a:rPr b="0" lang="en-US" sz="2000" spc="-151" strike="noStrike" u="sng">
                <a:solidFill>
                  <a:srgbClr val="d9f2d0"/>
                </a:solidFill>
                <a:uFillTx/>
                <a:latin typeface="Aptos"/>
              </a:rPr>
              <a:t>No dedicated service platform</a:t>
            </a:r>
            <a:r>
              <a:rPr b="0" lang="en-US" sz="2000" spc="-151" strike="noStrike">
                <a:solidFill>
                  <a:srgbClr val="d9f2d0"/>
                </a:solidFill>
                <a:latin typeface="Aptos"/>
              </a:rPr>
              <a:t> to connect the </a:t>
            </a:r>
            <a:r>
              <a:rPr b="0" lang="en-US" sz="2000" spc="-151" strike="noStrike" u="sng">
                <a:solidFill>
                  <a:srgbClr val="d9f2d0"/>
                </a:solidFill>
                <a:uFillTx/>
                <a:latin typeface="Aptos"/>
              </a:rPr>
              <a:t>buyer</a:t>
            </a:r>
            <a:r>
              <a:rPr b="0" lang="en-US" sz="2000" spc="-151" strike="noStrike">
                <a:solidFill>
                  <a:srgbClr val="d9f2d0"/>
                </a:solidFill>
                <a:latin typeface="Aptos"/>
              </a:rPr>
              <a:t> (fresher/hosteller) and </a:t>
            </a:r>
            <a:r>
              <a:rPr b="0" lang="en-US" sz="2000" spc="-151" strike="noStrike" u="sng">
                <a:solidFill>
                  <a:srgbClr val="d9f2d0"/>
                </a:solidFill>
                <a:uFillTx/>
                <a:latin typeface="Aptos"/>
              </a:rPr>
              <a:t>seller</a:t>
            </a:r>
            <a:r>
              <a:rPr b="0" lang="en-US" sz="2000" spc="-151" strike="noStrike">
                <a:solidFill>
                  <a:srgbClr val="d9f2d0"/>
                </a:solidFill>
                <a:latin typeface="Aptos"/>
              </a:rPr>
              <a:t>.</a:t>
            </a:r>
            <a:endParaRPr b="0" lang="en-IN" sz="20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150000"/>
              </a:lnSpc>
              <a:buClr>
                <a:srgbClr val="d9f2d0"/>
              </a:buClr>
              <a:buFont typeface="Arial"/>
              <a:buChar char="•"/>
            </a:pPr>
            <a:r>
              <a:rPr b="0" lang="en-US" sz="2000" spc="-151" strike="noStrike">
                <a:solidFill>
                  <a:srgbClr val="d9f2d0"/>
                </a:solidFill>
                <a:latin typeface="Aptos"/>
              </a:rPr>
              <a:t>Locals selling at </a:t>
            </a:r>
            <a:r>
              <a:rPr b="0" lang="en-US" sz="2000" spc="-151" strike="noStrike" u="sng">
                <a:solidFill>
                  <a:srgbClr val="d9f2d0"/>
                </a:solidFill>
                <a:uFillTx/>
                <a:latin typeface="Aptos"/>
              </a:rPr>
              <a:t>unreasonable rates</a:t>
            </a:r>
            <a:r>
              <a:rPr b="0" lang="en-US" sz="2000" spc="-151" strike="noStrike">
                <a:solidFill>
                  <a:srgbClr val="d9f2d0"/>
                </a:solidFill>
                <a:latin typeface="Aptos"/>
              </a:rPr>
              <a:t> to students, keeping profits high.</a:t>
            </a:r>
            <a:endParaRPr b="0" lang="en-IN" sz="20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150000"/>
              </a:lnSpc>
              <a:buClr>
                <a:srgbClr val="d9f2d0"/>
              </a:buClr>
              <a:buFont typeface="Arial"/>
              <a:buChar char="•"/>
            </a:pPr>
            <a:r>
              <a:rPr b="0" lang="en-US" sz="2000" spc="-151" strike="noStrike">
                <a:solidFill>
                  <a:srgbClr val="d9f2d0"/>
                </a:solidFill>
                <a:latin typeface="Aptos"/>
              </a:rPr>
              <a:t>Cycle repair facilities are inconsistent with </a:t>
            </a:r>
            <a:r>
              <a:rPr b="0" lang="en-US" sz="2000" spc="-151" strike="noStrike" u="sng">
                <a:solidFill>
                  <a:srgbClr val="d9f2d0"/>
                </a:solidFill>
                <a:uFillTx/>
                <a:latin typeface="Aptos"/>
              </a:rPr>
              <a:t>no regularity in visits by mechanics</a:t>
            </a:r>
            <a:r>
              <a:rPr b="0" lang="en-US" sz="2000" spc="-151" strike="noStrike">
                <a:solidFill>
                  <a:srgbClr val="d9f2d0"/>
                </a:solidFill>
                <a:latin typeface="Aptos"/>
              </a:rPr>
              <a:t>.</a:t>
            </a:r>
            <a:endParaRPr b="0" lang="en-IN" sz="20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150000"/>
              </a:lnSpc>
              <a:buClr>
                <a:srgbClr val="d9f2d0"/>
              </a:buClr>
              <a:buFont typeface="Arial"/>
              <a:buChar char="•"/>
            </a:pPr>
            <a:r>
              <a:rPr b="0" lang="en-US" sz="2000" spc="-151" strike="noStrike" u="sng">
                <a:solidFill>
                  <a:srgbClr val="d9f2d0"/>
                </a:solidFill>
                <a:uFillTx/>
                <a:latin typeface="Aptos"/>
              </a:rPr>
              <a:t>No chain of information</a:t>
            </a:r>
            <a:r>
              <a:rPr b="0" lang="en-US" sz="2000" spc="-151" strike="noStrike">
                <a:solidFill>
                  <a:srgbClr val="d9f2d0"/>
                </a:solidFill>
                <a:latin typeface="Aptos"/>
              </a:rPr>
              <a:t> to reach everyone.</a:t>
            </a:r>
            <a:endParaRPr b="0" lang="en-IN" sz="20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150000"/>
              </a:lnSpc>
              <a:buClr>
                <a:srgbClr val="d9f2d0"/>
              </a:buClr>
              <a:buFont typeface="Arial"/>
              <a:buChar char="•"/>
            </a:pPr>
            <a:r>
              <a:rPr b="0" lang="en-US" sz="2000" spc="-151" strike="noStrike" u="sng">
                <a:solidFill>
                  <a:srgbClr val="d9f2d0"/>
                </a:solidFill>
                <a:uFillTx/>
                <a:latin typeface="Aptos"/>
              </a:rPr>
              <a:t>Final Year Students</a:t>
            </a:r>
            <a:r>
              <a:rPr b="0" lang="en-US" sz="2000" spc="-151" strike="noStrike">
                <a:solidFill>
                  <a:srgbClr val="d9f2d0"/>
                </a:solidFill>
                <a:latin typeface="Aptos"/>
              </a:rPr>
              <a:t> need to sell their mattresses, other belongings but there is no medium.</a:t>
            </a:r>
            <a:endParaRPr b="0" lang="en-IN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>
            <a:lumMod val="1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7" name="Picture 4" descr="Digital Transformation – Ortusolis Technology Services – Digital ..."/>
          <p:cNvPicPr/>
          <p:nvPr/>
        </p:nvPicPr>
        <p:blipFill>
          <a:blip r:embed="rId1">
            <a:alphaModFix amt="35000"/>
          </a:blip>
          <a:stretch/>
        </p:blipFill>
        <p:spPr>
          <a:xfrm>
            <a:off x="1242720" y="1006200"/>
            <a:ext cx="7428600" cy="5028120"/>
          </a:xfrm>
          <a:prstGeom prst="rect">
            <a:avLst/>
          </a:prstGeom>
          <a:ln w="0">
            <a:noFill/>
          </a:ln>
          <a:effectLst>
            <a:softEdge rad="1270080"/>
          </a:effectLst>
        </p:spPr>
      </p:pic>
      <p:sp>
        <p:nvSpPr>
          <p:cNvPr id="808" name="PlaceHolder 1"/>
          <p:cNvSpPr>
            <a:spLocks noGrp="1"/>
          </p:cNvSpPr>
          <p:nvPr>
            <p:ph type="title"/>
          </p:nvPr>
        </p:nvSpPr>
        <p:spPr>
          <a:xfrm>
            <a:off x="134280" y="614160"/>
            <a:ext cx="9143280" cy="425520"/>
          </a:xfrm>
          <a:prstGeom prst="rect">
            <a:avLst/>
          </a:prstGeom>
          <a:noFill/>
          <a:ln w="0">
            <a:noFill/>
          </a:ln>
          <a:effectLst>
            <a:outerShdw dist="38160" dir="5400000" blurRad="50760" rotWithShape="0">
              <a:srgbClr val="000000">
                <a:alpha val="40000"/>
              </a:srgbClr>
            </a:outerShdw>
          </a:effectLst>
        </p:spPr>
        <p:txBody>
          <a:bodyPr lIns="91440" rIns="91440" tIns="45720" bIns="45720" anchor="ctr">
            <a:normAutofit fontScale="33888"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chemeClr val="lt1"/>
                </a:solidFill>
                <a:latin typeface="Copperplate Gothic Bold"/>
              </a:rPr>
              <a:t>SOLUTION </a:t>
            </a:r>
            <a:r>
              <a:rPr b="1" lang="en-US" sz="3600" spc="-1" strike="noStrike">
                <a:solidFill>
                  <a:schemeClr val="accent6">
                    <a:lumMod val="40000"/>
                    <a:lumOff val="60000"/>
                  </a:schemeClr>
                </a:solidFill>
                <a:latin typeface="Arial"/>
              </a:rPr>
              <a:t>for Day Scholars &amp; </a:t>
            </a:r>
            <a:r>
              <a:rPr b="1" lang="en-US" sz="3600" spc="-1" strike="noStrike">
                <a:solidFill>
                  <a:schemeClr val="dk1">
                    <a:lumMod val="60000"/>
                    <a:lumOff val="40000"/>
                  </a:schemeClr>
                </a:solidFill>
                <a:latin typeface="Arial"/>
              </a:rPr>
              <a:t>Hostellers</a:t>
            </a:r>
            <a:br>
              <a:rPr sz="3600"/>
            </a:br>
            <a:endParaRPr b="0" lang="en-IN" sz="3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09" name="Picture 2" descr=""/>
          <p:cNvPicPr/>
          <p:nvPr/>
        </p:nvPicPr>
        <p:blipFill>
          <a:blip r:embed="rId2"/>
          <a:stretch/>
        </p:blipFill>
        <p:spPr>
          <a:xfrm>
            <a:off x="9081360" y="4455000"/>
            <a:ext cx="3305880" cy="3305880"/>
          </a:xfrm>
          <a:prstGeom prst="rect">
            <a:avLst/>
          </a:prstGeom>
          <a:ln w="0">
            <a:noFill/>
          </a:ln>
        </p:spPr>
      </p:pic>
      <p:pic>
        <p:nvPicPr>
          <p:cNvPr id="810" name="Picture 4" descr=""/>
          <p:cNvPicPr/>
          <p:nvPr/>
        </p:nvPicPr>
        <p:blipFill>
          <a:blip r:embed="rId3"/>
          <a:srcRect l="9810" t="23898" r="18580" b="22664"/>
          <a:stretch/>
        </p:blipFill>
        <p:spPr>
          <a:xfrm>
            <a:off x="9806760" y="9360"/>
            <a:ext cx="2373840" cy="996120"/>
          </a:xfrm>
          <a:prstGeom prst="rect">
            <a:avLst/>
          </a:prstGeom>
          <a:ln w="0">
            <a:noFill/>
          </a:ln>
        </p:spPr>
      </p:pic>
      <p:sp>
        <p:nvSpPr>
          <p:cNvPr id="811" name="Rectangle 5"/>
          <p:cNvSpPr/>
          <p:nvPr/>
        </p:nvSpPr>
        <p:spPr>
          <a:xfrm>
            <a:off x="131400" y="1080360"/>
            <a:ext cx="6095160" cy="39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2200" spc="-1" strike="noStrike" u="sng">
                <a:solidFill>
                  <a:srgbClr val="b4e5a2"/>
                </a:solidFill>
                <a:uFillTx/>
                <a:latin typeface="Arial Rounded MT Bold"/>
              </a:rPr>
              <a:t>Website Based Solution</a:t>
            </a:r>
            <a:endParaRPr b="0" lang="en-IN" sz="2200" spc="-1" strike="noStrike">
              <a:solidFill>
                <a:srgbClr val="ffffff"/>
              </a:solidFill>
              <a:latin typeface="Arial"/>
            </a:endParaRPr>
          </a:p>
          <a:p>
            <a:pPr marL="457200" defTabSz="914400">
              <a:lnSpc>
                <a:spcPct val="100000"/>
              </a:lnSpc>
              <a:tabLst>
                <a:tab algn="l" pos="0"/>
              </a:tabLst>
            </a:pPr>
            <a:endParaRPr b="0" lang="en-IN" sz="22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b4e5a2"/>
              </a:buClr>
              <a:buFont typeface="Wingdings" charset="2"/>
              <a:buChar char=""/>
              <a:tabLst>
                <a:tab algn="l" pos="0"/>
              </a:tabLst>
            </a:pPr>
            <a:r>
              <a:rPr b="0" lang="en-IN" sz="2200" spc="-1" strike="noStrike">
                <a:solidFill>
                  <a:srgbClr val="b4e5a2"/>
                </a:solidFill>
                <a:latin typeface="Arial Rounded MT Bold"/>
              </a:rPr>
              <a:t>Doorstep food delivery.</a:t>
            </a:r>
            <a:endParaRPr b="0" lang="en-IN" sz="22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b4e5a2"/>
              </a:buClr>
              <a:buFont typeface="Wingdings" charset="2"/>
              <a:buChar char=""/>
              <a:tabLst>
                <a:tab algn="l" pos="0"/>
              </a:tabLst>
            </a:pPr>
            <a:r>
              <a:rPr b="0" lang="en-US" sz="2200" spc="-1" strike="noStrike">
                <a:solidFill>
                  <a:srgbClr val="b4e5a2"/>
                </a:solidFill>
                <a:latin typeface="Arial Rounded MT Bold"/>
              </a:rPr>
              <a:t>Real time updates on shops.</a:t>
            </a:r>
            <a:endParaRPr b="0" lang="en-IN" sz="22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b4e5a2"/>
              </a:buClr>
              <a:buFont typeface="Wingdings" charset="2"/>
              <a:buChar char=""/>
              <a:tabLst>
                <a:tab algn="l" pos="0"/>
              </a:tabLst>
            </a:pPr>
            <a:r>
              <a:rPr b="0" lang="en-IN" sz="2200" spc="-1" strike="noStrike">
                <a:solidFill>
                  <a:srgbClr val="b4e5a2"/>
                </a:solidFill>
                <a:latin typeface="Arial Rounded MT Bold"/>
              </a:rPr>
              <a:t>Review &amp; </a:t>
            </a:r>
            <a:r>
              <a:rPr b="0" lang="en-IN" sz="2200" spc="-1" strike="noStrike">
                <a:solidFill>
                  <a:srgbClr val="54e7e7"/>
                </a:solidFill>
                <a:latin typeface="Arial Rounded MT Bold"/>
              </a:rPr>
              <a:t>complaint section</a:t>
            </a:r>
            <a:r>
              <a:rPr b="0" lang="en-IN" sz="2200" spc="-1" strike="noStrike">
                <a:solidFill>
                  <a:srgbClr val="b4e5a2"/>
                </a:solidFill>
                <a:latin typeface="Arial Rounded MT Bold"/>
              </a:rPr>
              <a:t>.</a:t>
            </a:r>
            <a:endParaRPr b="0" lang="en-IN" sz="22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b4e5a2"/>
              </a:buClr>
              <a:buFont typeface="Wingdings" charset="2"/>
              <a:buChar char=""/>
              <a:tabLst>
                <a:tab algn="l" pos="0"/>
              </a:tabLst>
            </a:pPr>
            <a:r>
              <a:rPr b="0" lang="en-IN" sz="2200" spc="-1" strike="noStrike">
                <a:solidFill>
                  <a:srgbClr val="b4e5a2"/>
                </a:solidFill>
                <a:latin typeface="Arial Rounded MT Bold"/>
              </a:rPr>
              <a:t>Multi-order options. </a:t>
            </a:r>
            <a:endParaRPr b="0" lang="en-IN" sz="22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b4e5a2"/>
              </a:buClr>
              <a:buFont typeface="Wingdings" charset="2"/>
              <a:buChar char=""/>
              <a:tabLst>
                <a:tab algn="l" pos="0"/>
              </a:tabLst>
            </a:pPr>
            <a:r>
              <a:rPr b="0" lang="en-IN" sz="2200" spc="-1" strike="noStrike">
                <a:solidFill>
                  <a:srgbClr val="b4e5a2"/>
                </a:solidFill>
                <a:latin typeface="Arial Rounded MT Bold"/>
              </a:rPr>
              <a:t>Integration of Map View.</a:t>
            </a:r>
            <a:endParaRPr b="0" lang="en-IN" sz="22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b4e5a2"/>
              </a:buClr>
              <a:buFont typeface="Wingdings" charset="2"/>
              <a:buChar char=""/>
              <a:tabLst>
                <a:tab algn="l" pos="0"/>
              </a:tabLst>
            </a:pPr>
            <a:r>
              <a:rPr b="0" lang="en-IN" sz="2200" spc="-1" strike="noStrike">
                <a:solidFill>
                  <a:srgbClr val="b4e5a2"/>
                </a:solidFill>
                <a:latin typeface="Arial Rounded MT Bold"/>
              </a:rPr>
              <a:t>Rating system based on quality.</a:t>
            </a:r>
            <a:endParaRPr b="0" lang="en-IN" sz="22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54e7e7"/>
              </a:buClr>
              <a:buFont typeface="Wingdings" charset="2"/>
              <a:buChar char=""/>
              <a:tabLst>
                <a:tab algn="l" pos="0"/>
              </a:tabLst>
            </a:pPr>
            <a:r>
              <a:rPr b="0" lang="en-US" sz="2200" spc="-1" strike="noStrike">
                <a:solidFill>
                  <a:srgbClr val="54e7e7"/>
                </a:solidFill>
                <a:latin typeface="Arial Rounded MT Bold"/>
              </a:rPr>
              <a:t>Trust Rating for sellers.</a:t>
            </a:r>
            <a:endParaRPr b="0" lang="en-IN" sz="22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54e7e7"/>
              </a:buClr>
              <a:buFont typeface="Wingdings" charset="2"/>
              <a:buChar char=""/>
              <a:tabLst>
                <a:tab algn="l" pos="0"/>
              </a:tabLst>
            </a:pPr>
            <a:r>
              <a:rPr b="0" lang="en-US" sz="2200" spc="-1" strike="noStrike">
                <a:solidFill>
                  <a:srgbClr val="54e7e7"/>
                </a:solidFill>
                <a:latin typeface="Arial Rounded MT Bold"/>
              </a:rPr>
              <a:t>Guarantee based transactions.</a:t>
            </a:r>
            <a:endParaRPr b="0" lang="en-IN" sz="22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endParaRPr b="0" lang="en-IN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12" name="Rectangle 9"/>
          <p:cNvSpPr/>
          <p:nvPr/>
        </p:nvSpPr>
        <p:spPr>
          <a:xfrm>
            <a:off x="5882760" y="1031400"/>
            <a:ext cx="6095160" cy="377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1371600"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Arial Rounded MT Bold"/>
              </a:rPr>
              <a:t>How is it relevant?</a:t>
            </a:r>
            <a:endParaRPr b="0" lang="en-IN" sz="2200" spc="-1" strike="noStrike">
              <a:solidFill>
                <a:srgbClr val="ffffff"/>
              </a:solidFill>
              <a:latin typeface="Arial"/>
            </a:endParaRPr>
          </a:p>
          <a:p>
            <a:pPr marL="1371600" defTabSz="914400">
              <a:lnSpc>
                <a:spcPct val="100000"/>
              </a:lnSpc>
              <a:tabLst>
                <a:tab algn="l" pos="0"/>
              </a:tabLst>
            </a:pPr>
            <a:endParaRPr b="0" lang="en-IN" sz="22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b4e5a2"/>
              </a:buClr>
              <a:buFont typeface="Wingdings" charset="2"/>
              <a:buChar char=""/>
              <a:tabLst>
                <a:tab algn="l" pos="0"/>
              </a:tabLst>
            </a:pPr>
            <a:r>
              <a:rPr b="0" lang="en-US" sz="2200" spc="-1" strike="noStrike">
                <a:solidFill>
                  <a:srgbClr val="b4e5a2"/>
                </a:solidFill>
                <a:latin typeface="Arial Rounded MT Bold"/>
              </a:rPr>
              <a:t>Online delivery saves time.</a:t>
            </a:r>
            <a:endParaRPr b="0" lang="en-IN" sz="22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b4e5a2"/>
              </a:buClr>
              <a:buFont typeface="Wingdings" charset="2"/>
              <a:buChar char=""/>
              <a:tabLst>
                <a:tab algn="l" pos="0"/>
              </a:tabLst>
            </a:pPr>
            <a:r>
              <a:rPr b="0" lang="en-US" sz="2200" spc="-1" strike="noStrike">
                <a:solidFill>
                  <a:srgbClr val="b4e5a2"/>
                </a:solidFill>
                <a:latin typeface="Arial Rounded MT Bold"/>
              </a:rPr>
              <a:t>Can attract new restaurants to set up business.</a:t>
            </a:r>
            <a:endParaRPr b="0" lang="en-IN" sz="22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b4e5a2"/>
              </a:buClr>
              <a:buFont typeface="Wingdings" charset="2"/>
              <a:buChar char=""/>
              <a:tabLst>
                <a:tab algn="l" pos="0"/>
              </a:tabLst>
            </a:pPr>
            <a:r>
              <a:rPr b="0" lang="en-IN" sz="2200" spc="-1" strike="noStrike">
                <a:solidFill>
                  <a:srgbClr val="b4e5a2"/>
                </a:solidFill>
                <a:latin typeface="Arial Rounded MT Bold"/>
              </a:rPr>
              <a:t>Employment opportunities for locals.</a:t>
            </a:r>
            <a:endParaRPr b="0" lang="en-IN" sz="22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b4e5a2"/>
              </a:buClr>
              <a:buFont typeface="Wingdings" charset="2"/>
              <a:buChar char=""/>
              <a:tabLst>
                <a:tab algn="l" pos="0"/>
              </a:tabLst>
            </a:pPr>
            <a:r>
              <a:rPr b="0" lang="en-US" sz="2200" spc="-1" strike="noStrike">
                <a:solidFill>
                  <a:srgbClr val="b4e5a2"/>
                </a:solidFill>
                <a:latin typeface="Arial Rounded MT Bold"/>
              </a:rPr>
              <a:t>Fresher-friendly because of </a:t>
            </a:r>
            <a:r>
              <a:rPr b="0" lang="en-US" sz="2200" spc="-1" strike="noStrike">
                <a:solidFill>
                  <a:srgbClr val="54e7e7"/>
                </a:solidFill>
                <a:latin typeface="Arial Rounded MT Bold"/>
              </a:rPr>
              <a:t>feedback loop.</a:t>
            </a:r>
            <a:endParaRPr b="0" lang="en-IN" sz="22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54e7e7"/>
              </a:buClr>
              <a:buFont typeface="Wingdings" charset="2"/>
              <a:buChar char=""/>
              <a:tabLst>
                <a:tab algn="l" pos="0"/>
              </a:tabLst>
            </a:pPr>
            <a:r>
              <a:rPr b="0" lang="en-US" sz="2200" spc="-1" strike="noStrike">
                <a:solidFill>
                  <a:srgbClr val="54e7e7"/>
                </a:solidFill>
                <a:latin typeface="Arial Rounded MT Bold"/>
              </a:rPr>
              <a:t>Hassle free business.</a:t>
            </a:r>
            <a:endParaRPr b="0" lang="en-IN" sz="22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54e7e7"/>
              </a:buClr>
              <a:buFont typeface="Wingdings" charset="2"/>
              <a:buChar char=""/>
              <a:tabLst>
                <a:tab algn="l" pos="0"/>
              </a:tabLst>
            </a:pPr>
            <a:r>
              <a:rPr b="0" lang="en-US" sz="2200" spc="-1" strike="noStrike">
                <a:solidFill>
                  <a:srgbClr val="54e7e7"/>
                </a:solidFill>
                <a:latin typeface="Arial Rounded MT Bold"/>
              </a:rPr>
              <a:t>Trustworthy products and options for second hand deals.</a:t>
            </a:r>
            <a:endParaRPr b="0" lang="en-IN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13" name="Rectangle 10"/>
          <p:cNvSpPr/>
          <p:nvPr/>
        </p:nvSpPr>
        <p:spPr>
          <a:xfrm>
            <a:off x="314640" y="4867920"/>
            <a:ext cx="7984800" cy="200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0" lang="en-US" sz="2000" spc="-151" strike="noStrike">
                <a:solidFill>
                  <a:srgbClr val="ffffff"/>
                </a:solidFill>
                <a:latin typeface="Aptos"/>
              </a:rPr>
              <a:t>How is it better than existing solution?</a:t>
            </a:r>
            <a:endParaRPr b="0" lang="en-IN" sz="20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0" lang="en-US" sz="2000" spc="-151" strike="noStrike">
                <a:solidFill>
                  <a:srgbClr val="f2cfee"/>
                </a:solidFill>
                <a:latin typeface="Aptos"/>
              </a:rPr>
              <a:t>There are no existing solutions in the first place to compare with our model. So, any </a:t>
            </a:r>
            <a:r>
              <a:rPr b="0" lang="en-US" sz="2000" spc="-1" strike="noStrike">
                <a:solidFill>
                  <a:srgbClr val="f2cfee"/>
                </a:solidFill>
                <a:latin typeface="Aptos"/>
              </a:rPr>
              <a:t>efforts made are worthwhile.</a:t>
            </a:r>
            <a:endParaRPr b="0" lang="en-IN" sz="20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>
            <a:lumMod val="1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Picture 4" descr="Digital Transformation – Ortusolis Technology Services – Digital ..."/>
          <p:cNvPicPr/>
          <p:nvPr/>
        </p:nvPicPr>
        <p:blipFill>
          <a:blip r:embed="rId1">
            <a:alphaModFix amt="35000"/>
          </a:blip>
          <a:stretch/>
        </p:blipFill>
        <p:spPr>
          <a:xfrm>
            <a:off x="1710720" y="767880"/>
            <a:ext cx="7939800" cy="5491800"/>
          </a:xfrm>
          <a:prstGeom prst="rect">
            <a:avLst/>
          </a:prstGeom>
          <a:ln w="0">
            <a:noFill/>
          </a:ln>
          <a:effectLst>
            <a:softEdge rad="1270080"/>
          </a:effectLst>
        </p:spPr>
      </p:pic>
      <p:sp>
        <p:nvSpPr>
          <p:cNvPr id="815" name="PlaceHolder 1"/>
          <p:cNvSpPr>
            <a:spLocks noGrp="1"/>
          </p:cNvSpPr>
          <p:nvPr>
            <p:ph type="title"/>
          </p:nvPr>
        </p:nvSpPr>
        <p:spPr>
          <a:xfrm>
            <a:off x="171360" y="162000"/>
            <a:ext cx="9143280" cy="856440"/>
          </a:xfrm>
          <a:prstGeom prst="rect">
            <a:avLst/>
          </a:prstGeom>
          <a:noFill/>
          <a:ln w="0">
            <a:noFill/>
          </a:ln>
          <a:effectLst>
            <a:outerShdw dist="38160" dir="5400000" blurRad="50760" rotWithShape="0">
              <a:srgbClr val="000000">
                <a:alpha val="40000"/>
              </a:srgbClr>
            </a:outerShdw>
          </a:effectLst>
        </p:spPr>
        <p:txBody>
          <a:bodyPr lIns="91440" rIns="91440" tIns="45720" bIns="45720" anchor="ctr">
            <a:normAutofit fontScale="94444"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chemeClr val="dk1">
                    <a:lumMod val="40000"/>
                    <a:lumOff val="60000"/>
                  </a:schemeClr>
                </a:solidFill>
                <a:latin typeface="Copperplate Gothic Bold"/>
              </a:rPr>
              <a:t>Feasibility</a:t>
            </a:r>
            <a:endParaRPr b="0" lang="en-IN" sz="6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16" name="TextBox 3"/>
          <p:cNvSpPr/>
          <p:nvPr/>
        </p:nvSpPr>
        <p:spPr>
          <a:xfrm>
            <a:off x="5213520" y="4337280"/>
            <a:ext cx="5679360" cy="173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</a:rPr>
              <a:t>Ideal Customer and their needs</a:t>
            </a:r>
            <a:endParaRPr b="0" lang="en-IN" sz="2400" spc="-1" strike="noStrike">
              <a:solidFill>
                <a:srgbClr val="ffffff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IN" sz="24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Day Scholars (Food services)</a:t>
            </a:r>
            <a:endParaRPr b="0" lang="en-IN" sz="20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Hostellers (Essential buy/sell services)</a:t>
            </a:r>
            <a:endParaRPr b="0" lang="en-IN" sz="20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IN" sz="2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17" name="Picture 2" descr=""/>
          <p:cNvPicPr/>
          <p:nvPr/>
        </p:nvPicPr>
        <p:blipFill>
          <a:blip r:embed="rId2"/>
          <a:stretch/>
        </p:blipFill>
        <p:spPr>
          <a:xfrm>
            <a:off x="9960480" y="5128200"/>
            <a:ext cx="2458800" cy="2458800"/>
          </a:xfrm>
          <a:prstGeom prst="rect">
            <a:avLst/>
          </a:prstGeom>
          <a:ln w="0">
            <a:noFill/>
          </a:ln>
        </p:spPr>
      </p:pic>
      <p:pic>
        <p:nvPicPr>
          <p:cNvPr id="818" name="Picture 4" descr=""/>
          <p:cNvPicPr/>
          <p:nvPr/>
        </p:nvPicPr>
        <p:blipFill>
          <a:blip r:embed="rId3"/>
          <a:srcRect l="9810" t="23898" r="18580" b="22664"/>
          <a:stretch/>
        </p:blipFill>
        <p:spPr>
          <a:xfrm>
            <a:off x="9775800" y="9360"/>
            <a:ext cx="2404440" cy="1009080"/>
          </a:xfrm>
          <a:prstGeom prst="rect">
            <a:avLst/>
          </a:prstGeom>
          <a:ln w="0">
            <a:noFill/>
          </a:ln>
        </p:spPr>
      </p:pic>
      <p:sp>
        <p:nvSpPr>
          <p:cNvPr id="819" name="TextBox 6"/>
          <p:cNvSpPr/>
          <p:nvPr/>
        </p:nvSpPr>
        <p:spPr>
          <a:xfrm>
            <a:off x="10800" y="1226160"/>
            <a:ext cx="4892400" cy="246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  <a:ea typeface="Aptos"/>
              </a:rPr>
              <a:t>Accessibility for user</a:t>
            </a:r>
            <a:endParaRPr b="0" lang="en-IN" sz="2400" spc="-1" strike="noStrike">
              <a:solidFill>
                <a:srgbClr val="ffffff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IN" sz="20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bfbfb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bfbfbf"/>
                </a:solidFill>
                <a:latin typeface="Arial"/>
                <a:ea typeface="Aptos"/>
              </a:rPr>
              <a:t>Internet Connectivity.</a:t>
            </a:r>
            <a:endParaRPr b="0" lang="en-IN" sz="20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bfbfb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bfbfbf"/>
                </a:solidFill>
                <a:latin typeface="Arial"/>
                <a:ea typeface="Aptos"/>
              </a:rPr>
              <a:t>Mobile or laptop device.</a:t>
            </a:r>
            <a:endParaRPr b="0" lang="en-IN" sz="20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IN" sz="24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IN" sz="24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20" name="TextBox 7"/>
          <p:cNvSpPr/>
          <p:nvPr/>
        </p:nvSpPr>
        <p:spPr>
          <a:xfrm>
            <a:off x="10800" y="2921400"/>
            <a:ext cx="4892400" cy="313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  <a:ea typeface="Aptos"/>
              </a:rPr>
              <a:t>Accessibility for developer</a:t>
            </a:r>
            <a:endParaRPr b="0" lang="en-IN" sz="2400" spc="-1" strike="noStrike">
              <a:solidFill>
                <a:srgbClr val="ffffff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IN" sz="24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bfbfb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bfbfbf"/>
                </a:solidFill>
                <a:latin typeface="Arial"/>
                <a:ea typeface="Aptos"/>
              </a:rPr>
              <a:t>Internet Connectivity.</a:t>
            </a:r>
            <a:endParaRPr b="0" lang="en-IN" sz="20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bfbfb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bfbfbf"/>
                </a:solidFill>
                <a:latin typeface="Arial"/>
                <a:ea typeface="Aptos"/>
              </a:rPr>
              <a:t>Laptop device.</a:t>
            </a:r>
            <a:endParaRPr b="0" lang="en-IN" sz="20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bfbfb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bfbfbf"/>
                </a:solidFill>
                <a:latin typeface="Arial"/>
                <a:ea typeface="Aptos"/>
              </a:rPr>
              <a:t>IDE and firebase subscription.</a:t>
            </a:r>
            <a:endParaRPr b="0" lang="en-IN" sz="20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bfbfb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bfbfbf"/>
                </a:solidFill>
                <a:latin typeface="Arial"/>
                <a:ea typeface="Aptos"/>
              </a:rPr>
              <a:t>Developing skills.</a:t>
            </a:r>
            <a:endParaRPr b="0" lang="en-IN" sz="20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IN" sz="24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IN" sz="24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IN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21" name="TextBox 8"/>
          <p:cNvSpPr/>
          <p:nvPr/>
        </p:nvSpPr>
        <p:spPr>
          <a:xfrm>
            <a:off x="5190480" y="1216080"/>
            <a:ext cx="5513400" cy="265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  <a:ea typeface="Aptos"/>
              </a:rPr>
              <a:t>Expansion of Solution</a:t>
            </a:r>
            <a:endParaRPr b="0" lang="en-IN" sz="2400" spc="-1" strike="noStrike">
              <a:solidFill>
                <a:srgbClr val="ffffff"/>
              </a:solidFill>
              <a:latin typeface="Arial"/>
            </a:endParaRPr>
          </a:p>
          <a:p>
            <a:pPr marL="457200" algn="ctr" defTabSz="914400">
              <a:lnSpc>
                <a:spcPct val="100000"/>
              </a:lnSpc>
              <a:tabLst>
                <a:tab algn="l" pos="0"/>
              </a:tabLst>
            </a:pPr>
            <a:endParaRPr b="0" lang="en-IN" sz="24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d9d9d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d9d9d9"/>
                </a:solidFill>
                <a:latin typeface="Arial"/>
                <a:ea typeface="Aptos"/>
              </a:rPr>
              <a:t>Integrating Transportation (auto) for faster travel.</a:t>
            </a:r>
            <a:endParaRPr b="0" lang="en-IN" sz="20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d9d9d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d9d9d9"/>
                </a:solidFill>
                <a:latin typeface="Arial"/>
                <a:ea typeface="Aptos"/>
              </a:rPr>
              <a:t>Catalogue of available rooms for rent and booking facilities.</a:t>
            </a:r>
            <a:endParaRPr b="0" lang="en-IN" sz="2000" spc="-1" strike="noStrike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d9d9d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d9d9d9"/>
                </a:solidFill>
                <a:latin typeface="Arial"/>
                <a:ea typeface="Aptos"/>
              </a:rPr>
              <a:t>Expanding to include tiffin service providers and monthly caterers.</a:t>
            </a:r>
            <a:endParaRPr b="0" lang="en-IN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>
            <a:lumMod val="1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" name="Picture 11" descr="Digital Transformation – Ortusolis Technology Services – Digital ..."/>
          <p:cNvPicPr/>
          <p:nvPr/>
        </p:nvPicPr>
        <p:blipFill>
          <a:blip r:embed="rId1">
            <a:alphaModFix amt="35000"/>
          </a:blip>
          <a:stretch/>
        </p:blipFill>
        <p:spPr>
          <a:xfrm>
            <a:off x="2142360" y="1343880"/>
            <a:ext cx="7217640" cy="4992120"/>
          </a:xfrm>
          <a:prstGeom prst="rect">
            <a:avLst/>
          </a:prstGeom>
          <a:ln w="0">
            <a:noFill/>
          </a:ln>
          <a:effectLst>
            <a:softEdge rad="1270080"/>
          </a:effectLst>
        </p:spPr>
      </p:pic>
      <p:pic>
        <p:nvPicPr>
          <p:cNvPr id="823" name="Picture 13" descr=""/>
          <p:cNvPicPr/>
          <p:nvPr/>
        </p:nvPicPr>
        <p:blipFill>
          <a:blip r:embed="rId2"/>
          <a:stretch/>
        </p:blipFill>
        <p:spPr>
          <a:xfrm>
            <a:off x="9081360" y="4455000"/>
            <a:ext cx="3305880" cy="3305880"/>
          </a:xfrm>
          <a:prstGeom prst="rect">
            <a:avLst/>
          </a:prstGeom>
          <a:ln w="0">
            <a:noFill/>
          </a:ln>
        </p:spPr>
      </p:pic>
      <p:pic>
        <p:nvPicPr>
          <p:cNvPr id="824" name="Picture 14" descr=""/>
          <p:cNvPicPr/>
          <p:nvPr/>
        </p:nvPicPr>
        <p:blipFill>
          <a:blip r:embed="rId3"/>
          <a:srcRect l="9810" t="23898" r="18580" b="22664"/>
          <a:stretch/>
        </p:blipFill>
        <p:spPr>
          <a:xfrm>
            <a:off x="9471240" y="9360"/>
            <a:ext cx="2709360" cy="1136880"/>
          </a:xfrm>
          <a:prstGeom prst="rect">
            <a:avLst/>
          </a:prstGeom>
          <a:ln w="0">
            <a:noFill/>
          </a:ln>
        </p:spPr>
      </p:pic>
      <p:sp>
        <p:nvSpPr>
          <p:cNvPr id="825" name="TextBox 5"/>
          <p:cNvSpPr/>
          <p:nvPr/>
        </p:nvSpPr>
        <p:spPr>
          <a:xfrm>
            <a:off x="226800" y="339840"/>
            <a:ext cx="11048400" cy="566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50000"/>
              </a:lnSpc>
            </a:pPr>
            <a:r>
              <a:rPr b="1" lang="en-IN" sz="2400" spc="-1" strike="noStrike">
                <a:solidFill>
                  <a:schemeClr val="accent6">
                    <a:lumMod val="60000"/>
                    <a:lumOff val="40000"/>
                  </a:schemeClr>
                </a:solidFill>
                <a:latin typeface="Aptos"/>
              </a:rPr>
              <a:t>Software Used</a:t>
            </a:r>
            <a:endParaRPr b="0" lang="en-IN" sz="24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b="1" lang="en-IN" sz="2400" spc="-1" strike="noStrike" u="sng">
                <a:solidFill>
                  <a:schemeClr val="dk1"/>
                </a:solidFill>
                <a:uFillTx/>
                <a:latin typeface="Aptos"/>
              </a:rPr>
              <a:t>Frontend</a:t>
            </a:r>
            <a:r>
              <a:rPr b="0" lang="en-IN" sz="2400" spc="-1" strike="noStrike">
                <a:solidFill>
                  <a:schemeClr val="dk1"/>
                </a:solidFill>
                <a:latin typeface="Aptos"/>
              </a:rPr>
              <a:t>:</a:t>
            </a:r>
            <a:endParaRPr b="0" lang="en-IN" sz="2400" spc="-1" strike="noStrike">
              <a:solidFill>
                <a:srgbClr val="ffffff"/>
              </a:solidFill>
              <a:latin typeface="Arial"/>
            </a:endParaRPr>
          </a:p>
          <a:p>
            <a:pPr marL="457200" defTabSz="914400">
              <a:lnSpc>
                <a:spcPct val="150000"/>
              </a:lnSpc>
            </a:pPr>
            <a:r>
              <a:rPr b="1" lang="en-IN" sz="2000" spc="-1" strike="noStrike">
                <a:solidFill>
                  <a:schemeClr val="dk1"/>
                </a:solidFill>
                <a:latin typeface="Aptos"/>
              </a:rPr>
              <a:t>HTML, CSS, JavaScript</a:t>
            </a:r>
            <a:r>
              <a:rPr b="0" lang="en-IN" sz="2000" spc="-1" strike="noStrike">
                <a:solidFill>
                  <a:schemeClr val="dk1"/>
                </a:solidFill>
                <a:latin typeface="Aptos"/>
              </a:rPr>
              <a:t>: </a:t>
            </a:r>
            <a:r>
              <a:rPr b="0" lang="en-IN" sz="2000" spc="-1" strike="noStrike">
                <a:solidFill>
                  <a:schemeClr val="accent6">
                    <a:lumMod val="60000"/>
                    <a:lumOff val="40000"/>
                  </a:schemeClr>
                </a:solidFill>
                <a:latin typeface="Aptos"/>
              </a:rPr>
              <a:t>Core web technologies.</a:t>
            </a:r>
            <a:endParaRPr b="0" lang="en-IN" sz="2000" spc="-1" strike="noStrike">
              <a:solidFill>
                <a:srgbClr val="ffffff"/>
              </a:solidFill>
              <a:latin typeface="Arial"/>
            </a:endParaRPr>
          </a:p>
          <a:p>
            <a:pPr marL="457200" defTabSz="914400">
              <a:lnSpc>
                <a:spcPct val="150000"/>
              </a:lnSpc>
            </a:pPr>
            <a:r>
              <a:rPr b="1" lang="en-IN" sz="2000" spc="-1" strike="noStrike">
                <a:solidFill>
                  <a:schemeClr val="dk1"/>
                </a:solidFill>
                <a:latin typeface="Aptos"/>
              </a:rPr>
              <a:t>Bootstrap</a:t>
            </a:r>
            <a:r>
              <a:rPr b="0" lang="en-IN" sz="2000" spc="-1" strike="noStrike">
                <a:solidFill>
                  <a:schemeClr val="dk1"/>
                </a:solidFill>
                <a:latin typeface="Aptos"/>
              </a:rPr>
              <a:t>: </a:t>
            </a:r>
            <a:r>
              <a:rPr b="0" lang="en-IN" sz="2000" spc="-1" strike="noStrike">
                <a:solidFill>
                  <a:schemeClr val="accent6">
                    <a:lumMod val="60000"/>
                    <a:lumOff val="40000"/>
                  </a:schemeClr>
                </a:solidFill>
                <a:latin typeface="Aptos"/>
              </a:rPr>
              <a:t>For responsive design.</a:t>
            </a:r>
            <a:endParaRPr b="0" lang="en-IN" sz="2000" spc="-1" strike="noStrike">
              <a:solidFill>
                <a:srgbClr val="ffffff"/>
              </a:solidFill>
              <a:latin typeface="Arial"/>
            </a:endParaRPr>
          </a:p>
          <a:p>
            <a:pPr marL="457200" defTabSz="914400">
              <a:lnSpc>
                <a:spcPct val="150000"/>
              </a:lnSpc>
            </a:pPr>
            <a:r>
              <a:rPr b="1" lang="en-IN" sz="2000" spc="-1" strike="noStrike">
                <a:solidFill>
                  <a:schemeClr val="dk1"/>
                </a:solidFill>
                <a:latin typeface="Aptos"/>
              </a:rPr>
              <a:t>jQuery</a:t>
            </a:r>
            <a:r>
              <a:rPr b="0" lang="en-IN" sz="2000" spc="-1" strike="noStrike">
                <a:solidFill>
                  <a:schemeClr val="dk1"/>
                </a:solidFill>
                <a:latin typeface="Aptos"/>
              </a:rPr>
              <a:t>: </a:t>
            </a:r>
            <a:r>
              <a:rPr b="0" lang="en-IN" sz="2000" spc="-1" strike="noStrike">
                <a:solidFill>
                  <a:schemeClr val="accent6">
                    <a:lumMod val="60000"/>
                    <a:lumOff val="40000"/>
                  </a:schemeClr>
                </a:solidFill>
                <a:latin typeface="Aptos"/>
              </a:rPr>
              <a:t>For DOM manipulation and AJAX calls.</a:t>
            </a:r>
            <a:endParaRPr b="0" lang="en-IN" sz="2000" spc="-1" strike="noStrike">
              <a:solidFill>
                <a:srgbClr val="ffffff"/>
              </a:solidFill>
              <a:latin typeface="Arial"/>
            </a:endParaRPr>
          </a:p>
          <a:p>
            <a:pPr marL="457200" defTabSz="914400">
              <a:lnSpc>
                <a:spcPct val="150000"/>
              </a:lnSpc>
            </a:pPr>
            <a:r>
              <a:rPr b="1" lang="en-IN" sz="2000" spc="-1" strike="noStrike">
                <a:solidFill>
                  <a:schemeClr val="dk1"/>
                </a:solidFill>
                <a:latin typeface="Aptos"/>
              </a:rPr>
              <a:t>Google Maps API</a:t>
            </a:r>
            <a:r>
              <a:rPr b="0" lang="en-IN" sz="2000" spc="-1" strike="noStrike">
                <a:solidFill>
                  <a:schemeClr val="dk1"/>
                </a:solidFill>
                <a:latin typeface="Aptos"/>
              </a:rPr>
              <a:t>: </a:t>
            </a:r>
            <a:r>
              <a:rPr b="0" lang="en-IN" sz="2000" spc="-1" strike="noStrike">
                <a:solidFill>
                  <a:schemeClr val="accent6">
                    <a:lumMod val="60000"/>
                    <a:lumOff val="40000"/>
                  </a:schemeClr>
                </a:solidFill>
                <a:latin typeface="Aptos"/>
              </a:rPr>
              <a:t>For integrating maps.</a:t>
            </a:r>
            <a:endParaRPr b="0" lang="en-IN" sz="2000" spc="-1" strike="noStrike">
              <a:solidFill>
                <a:srgbClr val="ffffff"/>
              </a:solidFill>
              <a:latin typeface="Arial"/>
            </a:endParaRPr>
          </a:p>
          <a:p>
            <a:pPr marL="457200" defTabSz="914400">
              <a:lnSpc>
                <a:spcPct val="150000"/>
              </a:lnSpc>
            </a:pPr>
            <a:endParaRPr b="0" lang="en-IN" sz="2000" spc="-1" strike="noStrike">
              <a:solidFill>
                <a:srgbClr val="ffffff"/>
              </a:solidFill>
              <a:latin typeface="Arial"/>
            </a:endParaRPr>
          </a:p>
          <a:p>
            <a:pPr marL="457200" defTabSz="914400">
              <a:lnSpc>
                <a:spcPct val="150000"/>
              </a:lnSpc>
            </a:pPr>
            <a:r>
              <a:rPr b="1" lang="en-IN" sz="2400" spc="-1" strike="noStrike" u="sng">
                <a:solidFill>
                  <a:schemeClr val="dk1"/>
                </a:solidFill>
                <a:uFillTx/>
                <a:latin typeface="Aptos"/>
              </a:rPr>
              <a:t>Backend</a:t>
            </a:r>
            <a:r>
              <a:rPr b="0" lang="en-IN" sz="2400" spc="-1" strike="noStrike" u="sng">
                <a:solidFill>
                  <a:schemeClr val="dk1"/>
                </a:solidFill>
                <a:uFillTx/>
                <a:latin typeface="Aptos"/>
              </a:rPr>
              <a:t>:</a:t>
            </a:r>
            <a:endParaRPr b="0" lang="en-IN" sz="2400" spc="-1" strike="noStrike">
              <a:solidFill>
                <a:srgbClr val="ffffff"/>
              </a:solidFill>
              <a:latin typeface="Arial"/>
            </a:endParaRPr>
          </a:p>
          <a:p>
            <a:pPr marL="457200" defTabSz="914400">
              <a:lnSpc>
                <a:spcPct val="150000"/>
              </a:lnSpc>
            </a:pPr>
            <a:r>
              <a:rPr b="1" lang="en-IN" sz="2000" spc="-1" strike="noStrike">
                <a:solidFill>
                  <a:schemeClr val="dk1"/>
                </a:solidFill>
                <a:latin typeface="Aptos"/>
              </a:rPr>
              <a:t>PHP</a:t>
            </a:r>
            <a:r>
              <a:rPr b="0" lang="en-IN" sz="2000" spc="-1" strike="noStrike">
                <a:solidFill>
                  <a:schemeClr val="dk1"/>
                </a:solidFill>
                <a:latin typeface="Aptos"/>
              </a:rPr>
              <a:t>: </a:t>
            </a:r>
            <a:r>
              <a:rPr b="0" lang="en-IN" sz="2000" spc="-1" strike="noStrike">
                <a:solidFill>
                  <a:schemeClr val="accent6">
                    <a:lumMod val="60000"/>
                    <a:lumOff val="40000"/>
                  </a:schemeClr>
                </a:solidFill>
                <a:latin typeface="Aptos"/>
              </a:rPr>
              <a:t>Server-side scripting language.</a:t>
            </a:r>
            <a:endParaRPr b="0" lang="en-IN" sz="2000" spc="-1" strike="noStrike">
              <a:solidFill>
                <a:srgbClr val="ffffff"/>
              </a:solidFill>
              <a:latin typeface="Arial"/>
            </a:endParaRPr>
          </a:p>
          <a:p>
            <a:pPr marL="457200" defTabSz="914400">
              <a:lnSpc>
                <a:spcPct val="150000"/>
              </a:lnSpc>
            </a:pPr>
            <a:r>
              <a:rPr b="1" lang="en-IN" sz="2000" spc="-1" strike="noStrike">
                <a:solidFill>
                  <a:schemeClr val="dk1"/>
                </a:solidFill>
                <a:latin typeface="Aptos"/>
              </a:rPr>
              <a:t>MySQL</a:t>
            </a:r>
            <a:r>
              <a:rPr b="0" lang="en-IN" sz="2000" spc="-1" strike="noStrike">
                <a:solidFill>
                  <a:schemeClr val="dk1"/>
                </a:solidFill>
                <a:latin typeface="Aptos"/>
              </a:rPr>
              <a:t>: </a:t>
            </a:r>
            <a:r>
              <a:rPr b="0" lang="en-IN" sz="2000" spc="-1" strike="noStrike">
                <a:solidFill>
                  <a:schemeClr val="accent6">
                    <a:lumMod val="60000"/>
                    <a:lumOff val="40000"/>
                  </a:schemeClr>
                </a:solidFill>
                <a:latin typeface="Aptos"/>
              </a:rPr>
              <a:t>Database management system.</a:t>
            </a:r>
            <a:endParaRPr b="0" lang="en-IN" sz="2000" spc="-1" strike="noStrike">
              <a:solidFill>
                <a:srgbClr val="ffffff"/>
              </a:solidFill>
              <a:latin typeface="Arial"/>
            </a:endParaRPr>
          </a:p>
          <a:p>
            <a:pPr marL="457200" defTabSz="914400">
              <a:lnSpc>
                <a:spcPct val="150000"/>
              </a:lnSpc>
            </a:pPr>
            <a:r>
              <a:rPr b="1" lang="en-IN" sz="2000" spc="-1" strike="noStrike">
                <a:solidFill>
                  <a:schemeClr val="dk1"/>
                </a:solidFill>
                <a:latin typeface="Aptos"/>
              </a:rPr>
              <a:t>Apache</a:t>
            </a:r>
            <a:r>
              <a:rPr b="0" lang="en-IN" sz="2000" spc="-1" strike="noStrike">
                <a:solidFill>
                  <a:schemeClr val="dk1"/>
                </a:solidFill>
                <a:latin typeface="Aptos"/>
              </a:rPr>
              <a:t>: </a:t>
            </a:r>
            <a:r>
              <a:rPr b="0" lang="en-IN" sz="2000" spc="-1" strike="noStrike">
                <a:solidFill>
                  <a:schemeClr val="accent6">
                    <a:lumMod val="60000"/>
                    <a:lumOff val="40000"/>
                  </a:schemeClr>
                </a:solidFill>
                <a:latin typeface="Aptos"/>
              </a:rPr>
              <a:t>Web server.</a:t>
            </a:r>
            <a:endParaRPr b="0" lang="en-IN" sz="2000" spc="-1" strike="noStrike">
              <a:solidFill>
                <a:srgbClr val="ffffff"/>
              </a:solidFill>
              <a:latin typeface="Arial"/>
            </a:endParaRPr>
          </a:p>
          <a:p>
            <a:pPr marL="457200" defTabSz="914400"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_rels/theme18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9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20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21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22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23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24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25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26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27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28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29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30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31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32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33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34.xml.rels><?xml version="1.0" encoding="UTF-8"?>
<Relationships xmlns="http://schemas.openxmlformats.org/package/2006/relationships"><Relationship Id="rId1" Type="http://schemas.openxmlformats.org/officeDocument/2006/relationships/image" Target="../media/image3.jpeg"/>
</Relationships>
</file>

<file path=ppt/theme/_rels/theme35.xml.rels><?xml version="1.0" encoding="UTF-8"?>
<Relationships xmlns="http://schemas.openxmlformats.org/package/2006/relationships"><Relationship Id="rId1" Type="http://schemas.openxmlformats.org/officeDocument/2006/relationships/image" Target="../media/image3.jpeg"/>
</Relationships>
</file>

<file path=ppt/theme/_rels/theme36.xml.rels><?xml version="1.0" encoding="UTF-8"?>
<Relationships xmlns="http://schemas.openxmlformats.org/package/2006/relationships"><Relationship Id="rId1" Type="http://schemas.openxmlformats.org/officeDocument/2006/relationships/image" Target="../media/image3.jpeg"/>
</Relationships>
</file>

<file path=ppt/theme/_rels/theme37.xml.rels><?xml version="1.0" encoding="UTF-8"?>
<Relationships xmlns="http://schemas.openxmlformats.org/package/2006/relationships"><Relationship Id="rId1" Type="http://schemas.openxmlformats.org/officeDocument/2006/relationships/image" Target="../media/image3.jpeg"/>
</Relationships>
</file>

<file path=ppt/theme/_rels/theme38.xml.rels><?xml version="1.0" encoding="UTF-8"?>
<Relationships xmlns="http://schemas.openxmlformats.org/package/2006/relationships"><Relationship Id="rId1" Type="http://schemas.openxmlformats.org/officeDocument/2006/relationships/image" Target="../media/image3.jpeg"/>
</Relationships>
</file>

<file path=ppt/theme/_rels/theme39.xml.rels><?xml version="1.0" encoding="UTF-8"?>
<Relationships xmlns="http://schemas.openxmlformats.org/package/2006/relationships"><Relationship Id="rId1" Type="http://schemas.openxmlformats.org/officeDocument/2006/relationships/image" Target="../media/image3.jpeg"/>
</Relationships>
</file>

<file path=ppt/theme/_rels/theme40.xml.rels><?xml version="1.0" encoding="UTF-8"?>
<Relationships xmlns="http://schemas.openxmlformats.org/package/2006/relationships"><Relationship Id="rId1" Type="http://schemas.openxmlformats.org/officeDocument/2006/relationships/image" Target="../media/image3.jpeg"/>
</Relationships>
</file>

<file path=ppt/theme/_rels/theme41.xml.rels><?xml version="1.0" encoding="UTF-8"?>
<Relationships xmlns="http://schemas.openxmlformats.org/package/2006/relationships"><Relationship Id="rId1" Type="http://schemas.openxmlformats.org/officeDocument/2006/relationships/image" Target="../media/image3.jpeg"/>
</Relationships>
</file>

<file path=ppt/theme/_rels/theme42.xml.rels><?xml version="1.0" encoding="UTF-8"?>
<Relationships xmlns="http://schemas.openxmlformats.org/package/2006/relationships"><Relationship Id="rId1" Type="http://schemas.openxmlformats.org/officeDocument/2006/relationships/image" Target="../media/image3.jpeg"/>
</Relationships>
</file>

<file path=ppt/theme/_rels/theme43.xml.rels><?xml version="1.0" encoding="UTF-8"?>
<Relationships xmlns="http://schemas.openxmlformats.org/package/2006/relationships"><Relationship Id="rId1" Type="http://schemas.openxmlformats.org/officeDocument/2006/relationships/image" Target="../media/image3.jpeg"/>
</Relationships>
</file>

<file path=ppt/theme/_rels/theme44.xml.rels><?xml version="1.0" encoding="UTF-8"?>
<Relationships xmlns="http://schemas.openxmlformats.org/package/2006/relationships"><Relationship Id="rId1" Type="http://schemas.openxmlformats.org/officeDocument/2006/relationships/image" Target="../media/image3.jpeg"/>
</Relationships>
</file>

<file path=ppt/theme/_rels/theme45.xml.rels><?xml version="1.0" encoding="UTF-8"?>
<Relationships xmlns="http://schemas.openxmlformats.org/package/2006/relationships"><Relationship Id="rId1" Type="http://schemas.openxmlformats.org/officeDocument/2006/relationships/image" Target="../media/image3.jpeg"/>
</Relationships>
</file>

<file path=ppt/theme/_rels/theme46.xml.rels><?xml version="1.0" encoding="UTF-8"?>
<Relationships xmlns="http://schemas.openxmlformats.org/package/2006/relationships"><Relationship Id="rId1" Type="http://schemas.openxmlformats.org/officeDocument/2006/relationships/image" Target="../media/image3.jpeg"/>
</Relationships>
</file>

<file path=ppt/theme/_rels/theme47.xml.rels><?xml version="1.0" encoding="UTF-8"?>
<Relationships xmlns="http://schemas.openxmlformats.org/package/2006/relationships"><Relationship Id="rId1" Type="http://schemas.openxmlformats.org/officeDocument/2006/relationships/image" Target="../media/image3.jpeg"/>
</Relationships>
</file>

<file path=ppt/theme/_rels/theme48.xml.rels><?xml version="1.0" encoding="UTF-8"?>
<Relationships xmlns="http://schemas.openxmlformats.org/package/2006/relationships"><Relationship Id="rId1" Type="http://schemas.openxmlformats.org/officeDocument/2006/relationships/image" Target="../media/image3.jpeg"/>
</Relationships>
</file>

<file path=ppt/theme/_rels/theme49.xml.rels><?xml version="1.0" encoding="UTF-8"?>
<Relationships xmlns="http://schemas.openxmlformats.org/package/2006/relationships"><Relationship Id="rId1" Type="http://schemas.openxmlformats.org/officeDocument/2006/relationships/image" Target="../media/image3.jpeg"/>
</Relationships>
</file>

<file path=ppt/theme/_rels/theme50.xml.rels><?xml version="1.0" encoding="UTF-8"?>
<Relationships xmlns="http://schemas.openxmlformats.org/package/2006/relationships"><Relationship Id="rId1" Type="http://schemas.openxmlformats.org/officeDocument/2006/relationships/image" Target="../media/image3.jpeg"/>
</Relationships>
</file>

<file path=ppt/theme/_rels/theme70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5.jpeg"/><Relationship Id="rId3" Type="http://schemas.openxmlformats.org/officeDocument/2006/relationships/image" Target="../media/image5.jpeg"/>
</Relationships>
</file>

<file path=ppt/theme/_rels/theme71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5.jpeg"/><Relationship Id="rId3" Type="http://schemas.openxmlformats.org/officeDocument/2006/relationships/image" Target="../media/image5.jpeg"/>
</Relationships>
</file>

<file path=ppt/theme/_rels/theme72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5.jpeg"/><Relationship Id="rId3" Type="http://schemas.openxmlformats.org/officeDocument/2006/relationships/image" Target="../media/image5.jpeg"/>
</Relationships>
</file>

<file path=ppt/theme/_rels/theme73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5.jpeg"/><Relationship Id="rId3" Type="http://schemas.openxmlformats.org/officeDocument/2006/relationships/image" Target="../media/image5.jpeg"/>
</Relationships>
</file>

<file path=ppt/theme/_rels/theme74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5.jpeg"/><Relationship Id="rId3" Type="http://schemas.openxmlformats.org/officeDocument/2006/relationships/image" Target="../media/image5.jpeg"/>
</Relationships>
</file>

<file path=ppt/theme/_rels/theme7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5.jpeg"/><Relationship Id="rId3" Type="http://schemas.openxmlformats.org/officeDocument/2006/relationships/image" Target="../media/image5.jpeg"/>
</Relationships>
</file>

<file path=ppt/theme/_rels/theme76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5.jpeg"/><Relationship Id="rId3" Type="http://schemas.openxmlformats.org/officeDocument/2006/relationships/image" Target="../media/image5.jpeg"/>
</Relationships>
</file>

<file path=ppt/theme/_rels/theme77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5.jpeg"/><Relationship Id="rId3" Type="http://schemas.openxmlformats.org/officeDocument/2006/relationships/image" Target="../media/image5.jpeg"/>
</Relationships>
</file>

<file path=ppt/theme/_rels/theme78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5.jpeg"/><Relationship Id="rId3" Type="http://schemas.openxmlformats.org/officeDocument/2006/relationships/image" Target="../media/image5.jpeg"/>
</Relationships>
</file>

<file path=ppt/theme/_rels/theme79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5.jpeg"/><Relationship Id="rId3" Type="http://schemas.openxmlformats.org/officeDocument/2006/relationships/image" Target="../media/image5.jpeg"/>
</Relationships>
</file>

<file path=ppt/theme/theme1.xml><?xml version="1.0" encoding="utf-8"?>
<a:theme xmlns:a="http://schemas.openxmlformats.org/drawingml/2006/main" xmlns:r="http://schemas.openxmlformats.org/officeDocument/2006/relationships" name="Slice">
  <a:themeElements>
    <a:clrScheme name="Slice">
      <a:dk1>
        <a:srgbClr val="000000"/>
      </a:dk1>
      <a:lt1>
        <a:srgbClr val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2000"/>
                <a:lumMod val="110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10000">
              <a:schemeClr val="phClr">
                <a:tint val="97000"/>
                <a:lumMod val="164000"/>
              </a:schemeClr>
            </a:gs>
            <a:gs pos="100000">
              <a:schemeClr val="phClr">
                <a:shade val="96000"/>
                <a:lumMod val="90000"/>
              </a:schemeClr>
            </a:gs>
          </a:gsLst>
          <a:lin ang="6120000" scaled="1"/>
          <a:tileRect l="0" t="0" r="0" b="0"/>
        </a:gradFill>
        <a:gradFill>
          <a:gsLst>
            <a:gs pos="0">
              <a:schemeClr val="phClr">
                <a:tint val="97000"/>
                <a:lumMod val="164000"/>
              </a:schemeClr>
            </a:gs>
            <a:gs pos="100000">
              <a:schemeClr val="phClr">
                <a:shade val="96000"/>
                <a:lumMod val="90000"/>
              </a:schemeClr>
            </a:gs>
          </a:gsLst>
          <a:path path="circle">
            <a:fillToRect l="0" t="0" r="0" b="10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Slice">
  <a:themeElements>
    <a:clrScheme name="Slice">
      <a:dk1>
        <a:srgbClr val="000000"/>
      </a:dk1>
      <a:lt1>
        <a:srgbClr val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2000"/>
                <a:lumMod val="110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10000">
              <a:schemeClr val="phClr">
                <a:tint val="97000"/>
                <a:lumMod val="164000"/>
              </a:schemeClr>
            </a:gs>
            <a:gs pos="100000">
              <a:schemeClr val="phClr">
                <a:shade val="96000"/>
                <a:lumMod val="90000"/>
              </a:schemeClr>
            </a:gs>
          </a:gsLst>
          <a:lin ang="6120000" scaled="1"/>
          <a:tileRect l="0" t="0" r="0" b="0"/>
        </a:gradFill>
        <a:gradFill>
          <a:gsLst>
            <a:gs pos="0">
              <a:schemeClr val="phClr">
                <a:tint val="97000"/>
                <a:lumMod val="164000"/>
              </a:schemeClr>
            </a:gs>
            <a:gs pos="100000">
              <a:schemeClr val="phClr">
                <a:shade val="96000"/>
                <a:lumMod val="90000"/>
              </a:schemeClr>
            </a:gs>
          </a:gsLst>
          <a:path path="circle">
            <a:fillToRect l="0" t="0" r="0" b="10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lice">
  <a:themeElements>
    <a:clrScheme name="Slice">
      <a:dk1>
        <a:srgbClr val="000000"/>
      </a:dk1>
      <a:lt1>
        <a:srgbClr val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2000"/>
                <a:lumMod val="110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10000">
              <a:schemeClr val="phClr">
                <a:tint val="97000"/>
                <a:lumMod val="164000"/>
              </a:schemeClr>
            </a:gs>
            <a:gs pos="100000">
              <a:schemeClr val="phClr">
                <a:shade val="96000"/>
                <a:lumMod val="90000"/>
              </a:schemeClr>
            </a:gs>
          </a:gsLst>
          <a:lin ang="6120000" scaled="1"/>
          <a:tileRect l="0" t="0" r="0" b="0"/>
        </a:gradFill>
        <a:gradFill>
          <a:gsLst>
            <a:gs pos="0">
              <a:schemeClr val="phClr">
                <a:tint val="97000"/>
                <a:lumMod val="164000"/>
              </a:schemeClr>
            </a:gs>
            <a:gs pos="100000">
              <a:schemeClr val="phClr">
                <a:shade val="96000"/>
                <a:lumMod val="90000"/>
              </a:schemeClr>
            </a:gs>
          </a:gsLst>
          <a:path path="circle">
            <a:fillToRect l="0" t="0" r="0" b="10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Slice">
  <a:themeElements>
    <a:clrScheme name="Slice">
      <a:dk1>
        <a:srgbClr val="000000"/>
      </a:dk1>
      <a:lt1>
        <a:srgbClr val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2000"/>
                <a:lumMod val="110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10000">
              <a:schemeClr val="phClr">
                <a:tint val="97000"/>
                <a:lumMod val="164000"/>
              </a:schemeClr>
            </a:gs>
            <a:gs pos="100000">
              <a:schemeClr val="phClr">
                <a:shade val="96000"/>
                <a:lumMod val="90000"/>
              </a:schemeClr>
            </a:gs>
          </a:gsLst>
          <a:lin ang="6120000" scaled="1"/>
          <a:tileRect l="0" t="0" r="0" b="0"/>
        </a:gradFill>
        <a:gradFill>
          <a:gsLst>
            <a:gs pos="0">
              <a:schemeClr val="phClr">
                <a:tint val="97000"/>
                <a:lumMod val="164000"/>
              </a:schemeClr>
            </a:gs>
            <a:gs pos="100000">
              <a:schemeClr val="phClr">
                <a:shade val="96000"/>
                <a:lumMod val="90000"/>
              </a:schemeClr>
            </a:gs>
          </a:gsLst>
          <a:path path="circle">
            <a:fillToRect l="0" t="0" r="0" b="10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Slice">
  <a:themeElements>
    <a:clrScheme name="Slice">
      <a:dk1>
        <a:srgbClr val="000000"/>
      </a:dk1>
      <a:lt1>
        <a:srgbClr val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2000"/>
                <a:lumMod val="110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10000">
              <a:schemeClr val="phClr">
                <a:tint val="97000"/>
                <a:lumMod val="164000"/>
              </a:schemeClr>
            </a:gs>
            <a:gs pos="100000">
              <a:schemeClr val="phClr">
                <a:shade val="96000"/>
                <a:lumMod val="90000"/>
              </a:schemeClr>
            </a:gs>
          </a:gsLst>
          <a:lin ang="6120000" scaled="1"/>
          <a:tileRect l="0" t="0" r="0" b="0"/>
        </a:gradFill>
        <a:gradFill>
          <a:gsLst>
            <a:gs pos="0">
              <a:schemeClr val="phClr">
                <a:tint val="97000"/>
                <a:lumMod val="164000"/>
              </a:schemeClr>
            </a:gs>
            <a:gs pos="100000">
              <a:schemeClr val="phClr">
                <a:shade val="96000"/>
                <a:lumMod val="90000"/>
              </a:schemeClr>
            </a:gs>
          </a:gsLst>
          <a:path path="circle">
            <a:fillToRect l="0" t="0" r="0" b="10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Slice">
  <a:themeElements>
    <a:clrScheme name="Slice">
      <a:dk1>
        <a:srgbClr val="000000"/>
      </a:dk1>
      <a:lt1>
        <a:srgbClr val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2000"/>
                <a:lumMod val="110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10000">
              <a:schemeClr val="phClr">
                <a:tint val="97000"/>
                <a:lumMod val="164000"/>
              </a:schemeClr>
            </a:gs>
            <a:gs pos="100000">
              <a:schemeClr val="phClr">
                <a:shade val="96000"/>
                <a:lumMod val="90000"/>
              </a:schemeClr>
            </a:gs>
          </a:gsLst>
          <a:lin ang="6120000" scaled="1"/>
          <a:tileRect l="0" t="0" r="0" b="0"/>
        </a:gradFill>
        <a:gradFill>
          <a:gsLst>
            <a:gs pos="0">
              <a:schemeClr val="phClr">
                <a:tint val="97000"/>
                <a:lumMod val="164000"/>
              </a:schemeClr>
            </a:gs>
            <a:gs pos="100000">
              <a:schemeClr val="phClr">
                <a:shade val="96000"/>
                <a:lumMod val="90000"/>
              </a:schemeClr>
            </a:gs>
          </a:gsLst>
          <a:path path="circle">
            <a:fillToRect l="0" t="0" r="0" b="10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Slice">
  <a:themeElements>
    <a:clrScheme name="Slice">
      <a:dk1>
        <a:srgbClr val="000000"/>
      </a:dk1>
      <a:lt1>
        <a:srgbClr val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2000"/>
                <a:lumMod val="110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10000">
              <a:schemeClr val="phClr">
                <a:tint val="97000"/>
                <a:lumMod val="164000"/>
              </a:schemeClr>
            </a:gs>
            <a:gs pos="100000">
              <a:schemeClr val="phClr">
                <a:shade val="96000"/>
                <a:lumMod val="90000"/>
              </a:schemeClr>
            </a:gs>
          </a:gsLst>
          <a:lin ang="6120000" scaled="1"/>
          <a:tileRect l="0" t="0" r="0" b="0"/>
        </a:gradFill>
        <a:gradFill>
          <a:gsLst>
            <a:gs pos="0">
              <a:schemeClr val="phClr">
                <a:tint val="97000"/>
                <a:lumMod val="164000"/>
              </a:schemeClr>
            </a:gs>
            <a:gs pos="100000">
              <a:schemeClr val="phClr">
                <a:shade val="96000"/>
                <a:lumMod val="90000"/>
              </a:schemeClr>
            </a:gs>
          </a:gsLst>
          <a:path path="circle">
            <a:fillToRect l="0" t="0" r="0" b="10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lice">
  <a:themeElements>
    <a:clrScheme name="Slice">
      <a:dk1>
        <a:srgbClr val="000000"/>
      </a:dk1>
      <a:lt1>
        <a:srgbClr val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2000"/>
                <a:lumMod val="110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10000">
              <a:schemeClr val="phClr">
                <a:tint val="97000"/>
                <a:lumMod val="164000"/>
              </a:schemeClr>
            </a:gs>
            <a:gs pos="100000">
              <a:schemeClr val="phClr">
                <a:shade val="96000"/>
                <a:lumMod val="90000"/>
              </a:schemeClr>
            </a:gs>
          </a:gsLst>
          <a:lin ang="6120000" scaled="1"/>
          <a:tileRect l="0" t="0" r="0" b="0"/>
        </a:gradFill>
        <a:gradFill>
          <a:gsLst>
            <a:gs pos="0">
              <a:schemeClr val="phClr">
                <a:tint val="97000"/>
                <a:lumMod val="164000"/>
              </a:schemeClr>
            </a:gs>
            <a:gs pos="100000">
              <a:schemeClr val="phClr">
                <a:shade val="96000"/>
                <a:lumMod val="90000"/>
              </a:schemeClr>
            </a:gs>
          </a:gsLst>
          <a:path path="circle">
            <a:fillToRect l="0" t="0" r="0" b="10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Slice">
  <a:themeElements>
    <a:clrScheme name="Slice">
      <a:dk1>
        <a:srgbClr val="000000"/>
      </a:dk1>
      <a:lt1>
        <a:srgbClr val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2000"/>
                <a:lumMod val="110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10000">
              <a:schemeClr val="phClr">
                <a:tint val="97000"/>
                <a:lumMod val="164000"/>
              </a:schemeClr>
            </a:gs>
            <a:gs pos="100000">
              <a:schemeClr val="phClr">
                <a:shade val="96000"/>
                <a:lumMod val="90000"/>
              </a:schemeClr>
            </a:gs>
          </a:gsLst>
          <a:lin ang="6120000" scaled="1"/>
          <a:tileRect l="0" t="0" r="0" b="0"/>
        </a:gradFill>
        <a:gradFill>
          <a:gsLst>
            <a:gs pos="0">
              <a:schemeClr val="phClr">
                <a:tint val="97000"/>
                <a:lumMod val="164000"/>
              </a:schemeClr>
            </a:gs>
            <a:gs pos="100000">
              <a:schemeClr val="phClr">
                <a:shade val="96000"/>
                <a:lumMod val="90000"/>
              </a:schemeClr>
            </a:gs>
          </a:gsLst>
          <a:path path="circle">
            <a:fillToRect l="0" t="0" r="0" b="10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 pitchFamily="0" charset="1"/>
        <a:ea typeface=""/>
        <a:cs typeface=""/>
      </a:majorFont>
      <a:minorFont>
        <a:latin typeface="Rockwell" panose="020606030202050204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48000"/>
                <a:lumMod val="110000"/>
              </a:schemeClr>
            </a:gs>
            <a:gs pos="100000">
              <a:schemeClr val="phClr">
                <a:tint val="78000"/>
                <a:lumMod val="10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4000"/>
                <a:lumMod val="104000"/>
              </a:schemeClr>
            </a:gs>
            <a:gs pos="69000">
              <a:schemeClr val="phClr">
                <a:shade val="86000"/>
                <a:lumMod val="102000"/>
              </a:schemeClr>
            </a:gs>
            <a:gs pos="100000">
              <a:schemeClr val="phClr">
                <a:shade val="72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</a:ln>
        <a:ln w="19050" cap="flat" cmpd="sng" algn="ctr">
          <a:prstDash val="solid"/>
        </a:ln>
        <a:ln w="254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 pitchFamily="0" charset="1"/>
        <a:ea typeface=""/>
        <a:cs typeface=""/>
      </a:majorFont>
      <a:minorFont>
        <a:latin typeface="Rockwell" panose="020606030202050204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48000"/>
                <a:lumMod val="110000"/>
              </a:schemeClr>
            </a:gs>
            <a:gs pos="100000">
              <a:schemeClr val="phClr">
                <a:tint val="78000"/>
                <a:lumMod val="10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4000"/>
                <a:lumMod val="104000"/>
              </a:schemeClr>
            </a:gs>
            <a:gs pos="69000">
              <a:schemeClr val="phClr">
                <a:shade val="86000"/>
                <a:lumMod val="102000"/>
              </a:schemeClr>
            </a:gs>
            <a:gs pos="100000">
              <a:schemeClr val="phClr">
                <a:shade val="72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</a:ln>
        <a:ln w="19050" cap="flat" cmpd="sng" algn="ctr">
          <a:prstDash val="solid"/>
        </a:ln>
        <a:ln w="254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ce">
  <a:themeElements>
    <a:clrScheme name="Slice">
      <a:dk1>
        <a:srgbClr val="000000"/>
      </a:dk1>
      <a:lt1>
        <a:srgbClr val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2000"/>
                <a:lumMod val="110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10000">
              <a:schemeClr val="phClr">
                <a:tint val="97000"/>
                <a:lumMod val="164000"/>
              </a:schemeClr>
            </a:gs>
            <a:gs pos="100000">
              <a:schemeClr val="phClr">
                <a:shade val="96000"/>
                <a:lumMod val="90000"/>
              </a:schemeClr>
            </a:gs>
          </a:gsLst>
          <a:lin ang="6120000" scaled="1"/>
          <a:tileRect l="0" t="0" r="0" b="0"/>
        </a:gradFill>
        <a:gradFill>
          <a:gsLst>
            <a:gs pos="0">
              <a:schemeClr val="phClr">
                <a:tint val="97000"/>
                <a:lumMod val="164000"/>
              </a:schemeClr>
            </a:gs>
            <a:gs pos="100000">
              <a:schemeClr val="phClr">
                <a:shade val="96000"/>
                <a:lumMod val="90000"/>
              </a:schemeClr>
            </a:gs>
          </a:gsLst>
          <a:path path="circle">
            <a:fillToRect l="0" t="0" r="0" b="10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 pitchFamily="0" charset="1"/>
        <a:ea typeface=""/>
        <a:cs typeface=""/>
      </a:majorFont>
      <a:minorFont>
        <a:latin typeface="Rockwell" panose="020606030202050204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48000"/>
                <a:lumMod val="110000"/>
              </a:schemeClr>
            </a:gs>
            <a:gs pos="100000">
              <a:schemeClr val="phClr">
                <a:tint val="78000"/>
                <a:lumMod val="10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4000"/>
                <a:lumMod val="104000"/>
              </a:schemeClr>
            </a:gs>
            <a:gs pos="69000">
              <a:schemeClr val="phClr">
                <a:shade val="86000"/>
                <a:lumMod val="102000"/>
              </a:schemeClr>
            </a:gs>
            <a:gs pos="100000">
              <a:schemeClr val="phClr">
                <a:shade val="72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</a:ln>
        <a:ln w="19050" cap="flat" cmpd="sng" algn="ctr">
          <a:prstDash val="solid"/>
        </a:ln>
        <a:ln w="254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 pitchFamily="0" charset="1"/>
        <a:ea typeface=""/>
        <a:cs typeface=""/>
      </a:majorFont>
      <a:minorFont>
        <a:latin typeface="Rockwell" panose="020606030202050204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48000"/>
                <a:lumMod val="110000"/>
              </a:schemeClr>
            </a:gs>
            <a:gs pos="100000">
              <a:schemeClr val="phClr">
                <a:tint val="78000"/>
                <a:lumMod val="10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4000"/>
                <a:lumMod val="104000"/>
              </a:schemeClr>
            </a:gs>
            <a:gs pos="69000">
              <a:schemeClr val="phClr">
                <a:shade val="86000"/>
                <a:lumMod val="102000"/>
              </a:schemeClr>
            </a:gs>
            <a:gs pos="100000">
              <a:schemeClr val="phClr">
                <a:shade val="72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</a:ln>
        <a:ln w="19050" cap="flat" cmpd="sng" algn="ctr">
          <a:prstDash val="solid"/>
        </a:ln>
        <a:ln w="254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 pitchFamily="0" charset="1"/>
        <a:ea typeface=""/>
        <a:cs typeface=""/>
      </a:majorFont>
      <a:minorFont>
        <a:latin typeface="Rockwell" panose="020606030202050204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48000"/>
                <a:lumMod val="110000"/>
              </a:schemeClr>
            </a:gs>
            <a:gs pos="100000">
              <a:schemeClr val="phClr">
                <a:tint val="78000"/>
                <a:lumMod val="10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4000"/>
                <a:lumMod val="104000"/>
              </a:schemeClr>
            </a:gs>
            <a:gs pos="69000">
              <a:schemeClr val="phClr">
                <a:shade val="86000"/>
                <a:lumMod val="102000"/>
              </a:schemeClr>
            </a:gs>
            <a:gs pos="100000">
              <a:schemeClr val="phClr">
                <a:shade val="72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</a:ln>
        <a:ln w="19050" cap="flat" cmpd="sng" algn="ctr">
          <a:prstDash val="solid"/>
        </a:ln>
        <a:ln w="254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 pitchFamily="0" charset="1"/>
        <a:ea typeface=""/>
        <a:cs typeface=""/>
      </a:majorFont>
      <a:minorFont>
        <a:latin typeface="Rockwell" panose="020606030202050204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48000"/>
                <a:lumMod val="110000"/>
              </a:schemeClr>
            </a:gs>
            <a:gs pos="100000">
              <a:schemeClr val="phClr">
                <a:tint val="78000"/>
                <a:lumMod val="10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4000"/>
                <a:lumMod val="104000"/>
              </a:schemeClr>
            </a:gs>
            <a:gs pos="69000">
              <a:schemeClr val="phClr">
                <a:shade val="86000"/>
                <a:lumMod val="102000"/>
              </a:schemeClr>
            </a:gs>
            <a:gs pos="100000">
              <a:schemeClr val="phClr">
                <a:shade val="72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</a:ln>
        <a:ln w="19050" cap="flat" cmpd="sng" algn="ctr">
          <a:prstDash val="solid"/>
        </a:ln>
        <a:ln w="254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 pitchFamily="0" charset="1"/>
        <a:ea typeface=""/>
        <a:cs typeface=""/>
      </a:majorFont>
      <a:minorFont>
        <a:latin typeface="Rockwell" panose="020606030202050204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48000"/>
                <a:lumMod val="110000"/>
              </a:schemeClr>
            </a:gs>
            <a:gs pos="100000">
              <a:schemeClr val="phClr">
                <a:tint val="78000"/>
                <a:lumMod val="10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4000"/>
                <a:lumMod val="104000"/>
              </a:schemeClr>
            </a:gs>
            <a:gs pos="69000">
              <a:schemeClr val="phClr">
                <a:shade val="86000"/>
                <a:lumMod val="102000"/>
              </a:schemeClr>
            </a:gs>
            <a:gs pos="100000">
              <a:schemeClr val="phClr">
                <a:shade val="72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</a:ln>
        <a:ln w="19050" cap="flat" cmpd="sng" algn="ctr">
          <a:prstDash val="solid"/>
        </a:ln>
        <a:ln w="254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 pitchFamily="0" charset="1"/>
        <a:ea typeface=""/>
        <a:cs typeface=""/>
      </a:majorFont>
      <a:minorFont>
        <a:latin typeface="Rockwell" panose="020606030202050204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48000"/>
                <a:lumMod val="110000"/>
              </a:schemeClr>
            </a:gs>
            <a:gs pos="100000">
              <a:schemeClr val="phClr">
                <a:tint val="78000"/>
                <a:lumMod val="10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4000"/>
                <a:lumMod val="104000"/>
              </a:schemeClr>
            </a:gs>
            <a:gs pos="69000">
              <a:schemeClr val="phClr">
                <a:shade val="86000"/>
                <a:lumMod val="102000"/>
              </a:schemeClr>
            </a:gs>
            <a:gs pos="100000">
              <a:schemeClr val="phClr">
                <a:shade val="72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</a:ln>
        <a:ln w="19050" cap="flat" cmpd="sng" algn="ctr">
          <a:prstDash val="solid"/>
        </a:ln>
        <a:ln w="254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 pitchFamily="0" charset="1"/>
        <a:ea typeface=""/>
        <a:cs typeface=""/>
      </a:majorFont>
      <a:minorFont>
        <a:latin typeface="Rockwell" panose="020606030202050204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48000"/>
                <a:lumMod val="110000"/>
              </a:schemeClr>
            </a:gs>
            <a:gs pos="100000">
              <a:schemeClr val="phClr">
                <a:tint val="78000"/>
                <a:lumMod val="10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4000"/>
                <a:lumMod val="104000"/>
              </a:schemeClr>
            </a:gs>
            <a:gs pos="69000">
              <a:schemeClr val="phClr">
                <a:shade val="86000"/>
                <a:lumMod val="102000"/>
              </a:schemeClr>
            </a:gs>
            <a:gs pos="100000">
              <a:schemeClr val="phClr">
                <a:shade val="72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</a:ln>
        <a:ln w="19050" cap="flat" cmpd="sng" algn="ctr">
          <a:prstDash val="solid"/>
        </a:ln>
        <a:ln w="254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 pitchFamily="0" charset="1"/>
        <a:ea typeface=""/>
        <a:cs typeface=""/>
      </a:majorFont>
      <a:minorFont>
        <a:latin typeface="Rockwell" panose="020606030202050204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48000"/>
                <a:lumMod val="110000"/>
              </a:schemeClr>
            </a:gs>
            <a:gs pos="100000">
              <a:schemeClr val="phClr">
                <a:tint val="78000"/>
                <a:lumMod val="10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4000"/>
                <a:lumMod val="104000"/>
              </a:schemeClr>
            </a:gs>
            <a:gs pos="69000">
              <a:schemeClr val="phClr">
                <a:shade val="86000"/>
                <a:lumMod val="102000"/>
              </a:schemeClr>
            </a:gs>
            <a:gs pos="100000">
              <a:schemeClr val="phClr">
                <a:shade val="72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</a:ln>
        <a:ln w="19050" cap="flat" cmpd="sng" algn="ctr">
          <a:prstDash val="solid"/>
        </a:ln>
        <a:ln w="254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 pitchFamily="0" charset="1"/>
        <a:ea typeface=""/>
        <a:cs typeface=""/>
      </a:majorFont>
      <a:minorFont>
        <a:latin typeface="Rockwell" panose="020606030202050204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48000"/>
                <a:lumMod val="110000"/>
              </a:schemeClr>
            </a:gs>
            <a:gs pos="100000">
              <a:schemeClr val="phClr">
                <a:tint val="78000"/>
                <a:lumMod val="10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4000"/>
                <a:lumMod val="104000"/>
              </a:schemeClr>
            </a:gs>
            <a:gs pos="69000">
              <a:schemeClr val="phClr">
                <a:shade val="86000"/>
                <a:lumMod val="102000"/>
              </a:schemeClr>
            </a:gs>
            <a:gs pos="100000">
              <a:schemeClr val="phClr">
                <a:shade val="72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</a:ln>
        <a:ln w="19050" cap="flat" cmpd="sng" algn="ctr">
          <a:prstDash val="solid"/>
        </a:ln>
        <a:ln w="254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 pitchFamily="0" charset="1"/>
        <a:ea typeface=""/>
        <a:cs typeface=""/>
      </a:majorFont>
      <a:minorFont>
        <a:latin typeface="Rockwell" panose="020606030202050204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48000"/>
                <a:lumMod val="110000"/>
              </a:schemeClr>
            </a:gs>
            <a:gs pos="100000">
              <a:schemeClr val="phClr">
                <a:tint val="78000"/>
                <a:lumMod val="10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4000"/>
                <a:lumMod val="104000"/>
              </a:schemeClr>
            </a:gs>
            <a:gs pos="69000">
              <a:schemeClr val="phClr">
                <a:shade val="86000"/>
                <a:lumMod val="102000"/>
              </a:schemeClr>
            </a:gs>
            <a:gs pos="100000">
              <a:schemeClr val="phClr">
                <a:shade val="72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</a:ln>
        <a:ln w="19050" cap="flat" cmpd="sng" algn="ctr">
          <a:prstDash val="solid"/>
        </a:ln>
        <a:ln w="254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ice">
  <a:themeElements>
    <a:clrScheme name="Slice">
      <a:dk1>
        <a:srgbClr val="000000"/>
      </a:dk1>
      <a:lt1>
        <a:srgbClr val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2000"/>
                <a:lumMod val="110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10000">
              <a:schemeClr val="phClr">
                <a:tint val="97000"/>
                <a:lumMod val="164000"/>
              </a:schemeClr>
            </a:gs>
            <a:gs pos="100000">
              <a:schemeClr val="phClr">
                <a:shade val="96000"/>
                <a:lumMod val="90000"/>
              </a:schemeClr>
            </a:gs>
          </a:gsLst>
          <a:lin ang="6120000" scaled="1"/>
          <a:tileRect l="0" t="0" r="0" b="0"/>
        </a:gradFill>
        <a:gradFill>
          <a:gsLst>
            <a:gs pos="0">
              <a:schemeClr val="phClr">
                <a:tint val="97000"/>
                <a:lumMod val="164000"/>
              </a:schemeClr>
            </a:gs>
            <a:gs pos="100000">
              <a:schemeClr val="phClr">
                <a:shade val="96000"/>
                <a:lumMod val="90000"/>
              </a:schemeClr>
            </a:gs>
          </a:gsLst>
          <a:path path="circle">
            <a:fillToRect l="0" t="0" r="0" b="100000"/>
          </a:path>
          <a:tileRect l="0" t="0" r="0" b="0"/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 pitchFamily="0" charset="1"/>
        <a:ea typeface=""/>
        <a:cs typeface=""/>
      </a:majorFont>
      <a:minorFont>
        <a:latin typeface="Rockwell" panose="020606030202050204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48000"/>
                <a:lumMod val="110000"/>
              </a:schemeClr>
            </a:gs>
            <a:gs pos="100000">
              <a:schemeClr val="phClr">
                <a:tint val="78000"/>
                <a:lumMod val="10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4000"/>
                <a:lumMod val="104000"/>
              </a:schemeClr>
            </a:gs>
            <a:gs pos="69000">
              <a:schemeClr val="phClr">
                <a:shade val="86000"/>
                <a:lumMod val="102000"/>
              </a:schemeClr>
            </a:gs>
            <a:gs pos="100000">
              <a:schemeClr val="phClr">
                <a:shade val="72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</a:ln>
        <a:ln w="19050" cap="flat" cmpd="sng" algn="ctr">
          <a:prstDash val="solid"/>
        </a:ln>
        <a:ln w="254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 pitchFamily="0" charset="1"/>
        <a:ea typeface=""/>
        <a:cs typeface=""/>
      </a:majorFont>
      <a:minorFont>
        <a:latin typeface="Rockwell" panose="020606030202050204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48000"/>
                <a:lumMod val="110000"/>
              </a:schemeClr>
            </a:gs>
            <a:gs pos="100000">
              <a:schemeClr val="phClr">
                <a:tint val="78000"/>
                <a:lumMod val="10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4000"/>
                <a:lumMod val="104000"/>
              </a:schemeClr>
            </a:gs>
            <a:gs pos="69000">
              <a:schemeClr val="phClr">
                <a:shade val="86000"/>
                <a:lumMod val="102000"/>
              </a:schemeClr>
            </a:gs>
            <a:gs pos="100000">
              <a:schemeClr val="phClr">
                <a:shade val="72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</a:ln>
        <a:ln w="19050" cap="flat" cmpd="sng" algn="ctr">
          <a:prstDash val="solid"/>
        </a:ln>
        <a:ln w="254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 pitchFamily="0" charset="1"/>
        <a:ea typeface=""/>
        <a:cs typeface=""/>
      </a:majorFont>
      <a:minorFont>
        <a:latin typeface="Rockwell" panose="020606030202050204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48000"/>
                <a:lumMod val="110000"/>
              </a:schemeClr>
            </a:gs>
            <a:gs pos="100000">
              <a:schemeClr val="phClr">
                <a:tint val="78000"/>
                <a:lumMod val="10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4000"/>
                <a:lumMod val="104000"/>
              </a:schemeClr>
            </a:gs>
            <a:gs pos="69000">
              <a:schemeClr val="phClr">
                <a:shade val="86000"/>
                <a:lumMod val="102000"/>
              </a:schemeClr>
            </a:gs>
            <a:gs pos="100000">
              <a:schemeClr val="phClr">
                <a:shade val="72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</a:ln>
        <a:ln w="19050" cap="flat" cmpd="sng" algn="ctr">
          <a:prstDash val="solid"/>
        </a:ln>
        <a:ln w="254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 pitchFamily="0" charset="1"/>
        <a:ea typeface=""/>
        <a:cs typeface=""/>
      </a:majorFont>
      <a:minorFont>
        <a:latin typeface="Rockwell" panose="020606030202050204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48000"/>
                <a:lumMod val="110000"/>
              </a:schemeClr>
            </a:gs>
            <a:gs pos="100000">
              <a:schemeClr val="phClr">
                <a:tint val="78000"/>
                <a:lumMod val="10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4000"/>
                <a:lumMod val="104000"/>
              </a:schemeClr>
            </a:gs>
            <a:gs pos="69000">
              <a:schemeClr val="phClr">
                <a:shade val="86000"/>
                <a:lumMod val="102000"/>
              </a:schemeClr>
            </a:gs>
            <a:gs pos="100000">
              <a:schemeClr val="phClr">
                <a:shade val="72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</a:ln>
        <a:ln w="19050" cap="flat" cmpd="sng" algn="ctr">
          <a:prstDash val="solid"/>
        </a:ln>
        <a:ln w="254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 pitchFamily="0" charset="1"/>
        <a:ea typeface=""/>
        <a:cs typeface=""/>
      </a:majorFont>
      <a:minorFont>
        <a:latin typeface="Corbel" panose="020B0503020204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222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 pitchFamily="0" charset="1"/>
        <a:ea typeface=""/>
        <a:cs typeface=""/>
      </a:majorFont>
      <a:minorFont>
        <a:latin typeface="Corbel" panose="020B0503020204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222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 pitchFamily="0" charset="1"/>
        <a:ea typeface=""/>
        <a:cs typeface=""/>
      </a:majorFont>
      <a:minorFont>
        <a:latin typeface="Corbel" panose="020B0503020204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222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 pitchFamily="0" charset="1"/>
        <a:ea typeface=""/>
        <a:cs typeface=""/>
      </a:majorFont>
      <a:minorFont>
        <a:latin typeface="Corbel" panose="020B0503020204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222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 pitchFamily="0" charset="1"/>
        <a:ea typeface=""/>
        <a:cs typeface=""/>
      </a:majorFont>
      <a:minorFont>
        <a:latin typeface="Corbel" panose="020B0503020204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222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 pitchFamily="0" charset="1"/>
        <a:ea typeface=""/>
        <a:cs typeface=""/>
      </a:majorFont>
      <a:minorFont>
        <a:latin typeface="Corbel" panose="020B0503020204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222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lice">
  <a:themeElements>
    <a:clrScheme name="Slice">
      <a:dk1>
        <a:srgbClr val="000000"/>
      </a:dk1>
      <a:lt1>
        <a:srgbClr val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2000"/>
                <a:lumMod val="110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10000">
              <a:schemeClr val="phClr">
                <a:tint val="97000"/>
                <a:lumMod val="164000"/>
              </a:schemeClr>
            </a:gs>
            <a:gs pos="100000">
              <a:schemeClr val="phClr">
                <a:shade val="96000"/>
                <a:lumMod val="90000"/>
              </a:schemeClr>
            </a:gs>
          </a:gsLst>
          <a:lin ang="6120000" scaled="1"/>
          <a:tileRect l="0" t="0" r="0" b="0"/>
        </a:gradFill>
        <a:gradFill>
          <a:gsLst>
            <a:gs pos="0">
              <a:schemeClr val="phClr">
                <a:tint val="97000"/>
                <a:lumMod val="164000"/>
              </a:schemeClr>
            </a:gs>
            <a:gs pos="100000">
              <a:schemeClr val="phClr">
                <a:shade val="96000"/>
                <a:lumMod val="90000"/>
              </a:schemeClr>
            </a:gs>
          </a:gsLst>
          <a:path path="circle">
            <a:fillToRect l="0" t="0" r="0" b="100000"/>
          </a:path>
          <a:tileRect l="0" t="0" r="0" b="0"/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 pitchFamily="0" charset="1"/>
        <a:ea typeface=""/>
        <a:cs typeface=""/>
      </a:majorFont>
      <a:minorFont>
        <a:latin typeface="Corbel" panose="020B0503020204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222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 pitchFamily="0" charset="1"/>
        <a:ea typeface=""/>
        <a:cs typeface=""/>
      </a:majorFont>
      <a:minorFont>
        <a:latin typeface="Corbel" panose="020B0503020204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222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 pitchFamily="0" charset="1"/>
        <a:ea typeface=""/>
        <a:cs typeface=""/>
      </a:majorFont>
      <a:minorFont>
        <a:latin typeface="Corbel" panose="020B0503020204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222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 pitchFamily="0" charset="1"/>
        <a:ea typeface=""/>
        <a:cs typeface=""/>
      </a:majorFont>
      <a:minorFont>
        <a:latin typeface="Corbel" panose="020B0503020204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222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 pitchFamily="0" charset="1"/>
        <a:ea typeface=""/>
        <a:cs typeface=""/>
      </a:majorFont>
      <a:minorFont>
        <a:latin typeface="Corbel" panose="020B0503020204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222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 pitchFamily="0" charset="1"/>
        <a:ea typeface=""/>
        <a:cs typeface=""/>
      </a:majorFont>
      <a:minorFont>
        <a:latin typeface="Corbel" panose="020B0503020204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222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 pitchFamily="0" charset="1"/>
        <a:ea typeface=""/>
        <a:cs typeface=""/>
      </a:majorFont>
      <a:minorFont>
        <a:latin typeface="Corbel" panose="020B0503020204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222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 pitchFamily="0" charset="1"/>
        <a:ea typeface=""/>
        <a:cs typeface=""/>
      </a:majorFont>
      <a:minorFont>
        <a:latin typeface="Corbel" panose="020B0503020204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222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 pitchFamily="0" charset="1"/>
        <a:ea typeface=""/>
        <a:cs typeface=""/>
      </a:majorFont>
      <a:minorFont>
        <a:latin typeface="Corbel" panose="020B0503020204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222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 pitchFamily="0" charset="1"/>
        <a:ea typeface=""/>
        <a:cs typeface=""/>
      </a:majorFont>
      <a:minorFont>
        <a:latin typeface="Corbel" panose="020B0503020204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222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lice">
  <a:themeElements>
    <a:clrScheme name="Slice">
      <a:dk1>
        <a:srgbClr val="000000"/>
      </a:dk1>
      <a:lt1>
        <a:srgbClr val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2000"/>
                <a:lumMod val="110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10000">
              <a:schemeClr val="phClr">
                <a:tint val="97000"/>
                <a:lumMod val="164000"/>
              </a:schemeClr>
            </a:gs>
            <a:gs pos="100000">
              <a:schemeClr val="phClr">
                <a:shade val="96000"/>
                <a:lumMod val="90000"/>
              </a:schemeClr>
            </a:gs>
          </a:gsLst>
          <a:lin ang="6120000" scaled="1"/>
          <a:tileRect l="0" t="0" r="0" b="0"/>
        </a:gradFill>
        <a:gradFill>
          <a:gsLst>
            <a:gs pos="0">
              <a:schemeClr val="phClr">
                <a:tint val="97000"/>
                <a:lumMod val="164000"/>
              </a:schemeClr>
            </a:gs>
            <a:gs pos="100000">
              <a:schemeClr val="phClr">
                <a:shade val="96000"/>
                <a:lumMod val="90000"/>
              </a:schemeClr>
            </a:gs>
          </a:gsLst>
          <a:path path="circle">
            <a:fillToRect l="0" t="0" r="0" b="100000"/>
          </a:path>
          <a:tileRect l="0" t="0" r="0" b="0"/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 pitchFamily="0" charset="1"/>
        <a:ea typeface=""/>
        <a:cs typeface=""/>
      </a:majorFont>
      <a:minorFont>
        <a:latin typeface="Corbel" panose="020B0503020204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222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 pitchFamily="0" charset="1"/>
        <a:ea typeface=""/>
        <a:cs typeface=""/>
      </a:majorFont>
      <a:minorFont>
        <a:latin typeface="Corbel" panose="020B050302020402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55000"/>
          </a:schemeClr>
        </a:solidFill>
        <a:gradFill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10000" cap="flat" cmpd="sng" algn="ctr">
          <a:prstDash val="solid"/>
        </a:ln>
        <a:ln w="19050" cap="flat" cmpd="sng" algn="ctr">
          <a:prstDash val="solid"/>
        </a:ln>
        <a:ln w="53975" cap="flat" cmpd="dbl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</a:schemeClr>
        </a:solidFill>
        <a:solidFill>
          <a:schemeClr val="phClr">
            <a:tint val="90000"/>
            <a:shade val="85000"/>
            <a:lumMod val="110000"/>
          </a:schemeClr>
        </a:soli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 pitchFamily="0" charset="1"/>
        <a:ea typeface=""/>
        <a:cs typeface=""/>
      </a:majorFont>
      <a:minorFont>
        <a:latin typeface="Corbel" panose="020B050302020402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55000"/>
          </a:schemeClr>
        </a:solidFill>
        <a:gradFill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10000" cap="flat" cmpd="sng" algn="ctr">
          <a:prstDash val="solid"/>
        </a:ln>
        <a:ln w="19050" cap="flat" cmpd="sng" algn="ctr">
          <a:prstDash val="solid"/>
        </a:ln>
        <a:ln w="53975" cap="flat" cmpd="dbl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</a:schemeClr>
        </a:solidFill>
        <a:solidFill>
          <a:schemeClr val="phClr">
            <a:tint val="90000"/>
            <a:shade val="85000"/>
            <a:lumMod val="110000"/>
          </a:schemeClr>
        </a:soli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 pitchFamily="0" charset="1"/>
        <a:ea typeface=""/>
        <a:cs typeface=""/>
      </a:majorFont>
      <a:minorFont>
        <a:latin typeface="Corbel" panose="020B050302020402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55000"/>
          </a:schemeClr>
        </a:solidFill>
        <a:gradFill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10000" cap="flat" cmpd="sng" algn="ctr">
          <a:prstDash val="solid"/>
        </a:ln>
        <a:ln w="19050" cap="flat" cmpd="sng" algn="ctr">
          <a:prstDash val="solid"/>
        </a:ln>
        <a:ln w="53975" cap="flat" cmpd="dbl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</a:schemeClr>
        </a:solidFill>
        <a:solidFill>
          <a:schemeClr val="phClr">
            <a:tint val="90000"/>
            <a:shade val="85000"/>
            <a:lumMod val="110000"/>
          </a:schemeClr>
        </a:soli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 pitchFamily="0" charset="1"/>
        <a:ea typeface=""/>
        <a:cs typeface=""/>
      </a:majorFont>
      <a:minorFont>
        <a:latin typeface="Corbel" panose="020B050302020402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55000"/>
          </a:schemeClr>
        </a:solidFill>
        <a:gradFill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10000" cap="flat" cmpd="sng" algn="ctr">
          <a:prstDash val="solid"/>
        </a:ln>
        <a:ln w="19050" cap="flat" cmpd="sng" algn="ctr">
          <a:prstDash val="solid"/>
        </a:ln>
        <a:ln w="53975" cap="flat" cmpd="dbl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</a:schemeClr>
        </a:solidFill>
        <a:solidFill>
          <a:schemeClr val="phClr">
            <a:tint val="90000"/>
            <a:shade val="85000"/>
            <a:lumMod val="110000"/>
          </a:schemeClr>
        </a:soli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 pitchFamily="0" charset="1"/>
        <a:ea typeface=""/>
        <a:cs typeface=""/>
      </a:majorFont>
      <a:minorFont>
        <a:latin typeface="Corbel" panose="020B050302020402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55000"/>
          </a:schemeClr>
        </a:solidFill>
        <a:gradFill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10000" cap="flat" cmpd="sng" algn="ctr">
          <a:prstDash val="solid"/>
        </a:ln>
        <a:ln w="19050" cap="flat" cmpd="sng" algn="ctr">
          <a:prstDash val="solid"/>
        </a:ln>
        <a:ln w="53975" cap="flat" cmpd="dbl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</a:schemeClr>
        </a:solidFill>
        <a:solidFill>
          <a:schemeClr val="phClr">
            <a:tint val="90000"/>
            <a:shade val="85000"/>
            <a:lumMod val="110000"/>
          </a:schemeClr>
        </a:soli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 pitchFamily="0" charset="1"/>
        <a:ea typeface=""/>
        <a:cs typeface=""/>
      </a:majorFont>
      <a:minorFont>
        <a:latin typeface="Corbel" panose="020B050302020402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55000"/>
          </a:schemeClr>
        </a:solidFill>
        <a:gradFill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10000" cap="flat" cmpd="sng" algn="ctr">
          <a:prstDash val="solid"/>
        </a:ln>
        <a:ln w="19050" cap="flat" cmpd="sng" algn="ctr">
          <a:prstDash val="solid"/>
        </a:ln>
        <a:ln w="53975" cap="flat" cmpd="dbl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</a:schemeClr>
        </a:solidFill>
        <a:solidFill>
          <a:schemeClr val="phClr">
            <a:tint val="90000"/>
            <a:shade val="85000"/>
            <a:lumMod val="110000"/>
          </a:schemeClr>
        </a:soli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 pitchFamily="0" charset="1"/>
        <a:ea typeface=""/>
        <a:cs typeface=""/>
      </a:majorFont>
      <a:minorFont>
        <a:latin typeface="Corbel" panose="020B050302020402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55000"/>
          </a:schemeClr>
        </a:solidFill>
        <a:gradFill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10000" cap="flat" cmpd="sng" algn="ctr">
          <a:prstDash val="solid"/>
        </a:ln>
        <a:ln w="19050" cap="flat" cmpd="sng" algn="ctr">
          <a:prstDash val="solid"/>
        </a:ln>
        <a:ln w="53975" cap="flat" cmpd="dbl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</a:schemeClr>
        </a:solidFill>
        <a:solidFill>
          <a:schemeClr val="phClr">
            <a:tint val="90000"/>
            <a:shade val="85000"/>
            <a:lumMod val="110000"/>
          </a:schemeClr>
        </a:soli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 pitchFamily="0" charset="1"/>
        <a:ea typeface=""/>
        <a:cs typeface=""/>
      </a:majorFont>
      <a:minorFont>
        <a:latin typeface="Corbel" panose="020B050302020402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55000"/>
          </a:schemeClr>
        </a:solidFill>
        <a:gradFill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10000" cap="flat" cmpd="sng" algn="ctr">
          <a:prstDash val="solid"/>
        </a:ln>
        <a:ln w="19050" cap="flat" cmpd="sng" algn="ctr">
          <a:prstDash val="solid"/>
        </a:ln>
        <a:ln w="53975" cap="flat" cmpd="dbl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</a:schemeClr>
        </a:solidFill>
        <a:solidFill>
          <a:schemeClr val="phClr">
            <a:tint val="90000"/>
            <a:shade val="85000"/>
            <a:lumMod val="110000"/>
          </a:schemeClr>
        </a:soli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1_Basis">
  <a:themeElements>
    <a:clrScheme name="Basis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df5327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Basis">
      <a:majorFont>
        <a:latin typeface="Corbel" panose="020B0503020204020204" pitchFamily="0" charset="1"/>
        <a:ea typeface=""/>
        <a:cs typeface=""/>
      </a:majorFont>
      <a:minorFont>
        <a:latin typeface="Corbel" panose="020B050302020402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3000"/>
          </a:schemeClr>
        </a:solidFill>
        <a:gradFill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10000" cap="flat" cmpd="sng" algn="ctr">
          <a:prstDash val="solid"/>
        </a:ln>
        <a:ln w="19050" cap="flat" cmpd="sng" algn="ctr">
          <a:prstDash val="solid"/>
        </a:ln>
        <a:ln w="53975" cap="flat" cmpd="dbl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</a:schemeClr>
        </a:solidFill>
        <a:solidFill>
          <a:schemeClr val="phClr">
            <a:tint val="90000"/>
            <a:shade val="85000"/>
            <a:lumMod val="110000"/>
          </a:schemeClr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lice">
  <a:themeElements>
    <a:clrScheme name="Slice">
      <a:dk1>
        <a:srgbClr val="000000"/>
      </a:dk1>
      <a:lt1>
        <a:srgbClr val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2000"/>
                <a:lumMod val="110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10000">
              <a:schemeClr val="phClr">
                <a:tint val="97000"/>
                <a:lumMod val="164000"/>
              </a:schemeClr>
            </a:gs>
            <a:gs pos="100000">
              <a:schemeClr val="phClr">
                <a:shade val="96000"/>
                <a:lumMod val="90000"/>
              </a:schemeClr>
            </a:gs>
          </a:gsLst>
          <a:lin ang="6120000" scaled="1"/>
          <a:tileRect l="0" t="0" r="0" b="0"/>
        </a:gradFill>
        <a:gradFill>
          <a:gsLst>
            <a:gs pos="0">
              <a:schemeClr val="phClr">
                <a:tint val="97000"/>
                <a:lumMod val="164000"/>
              </a:schemeClr>
            </a:gs>
            <a:gs pos="100000">
              <a:schemeClr val="phClr">
                <a:shade val="96000"/>
                <a:lumMod val="90000"/>
              </a:schemeClr>
            </a:gs>
          </a:gsLst>
          <a:path path="circle">
            <a:fillToRect l="0" t="0" r="0" b="100000"/>
          </a:path>
          <a:tileRect l="0" t="0" r="0" b="0"/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1_Basis">
  <a:themeElements>
    <a:clrScheme name="Basis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df5327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Basis">
      <a:majorFont>
        <a:latin typeface="Corbel" panose="020B0503020204020204" pitchFamily="0" charset="1"/>
        <a:ea typeface=""/>
        <a:cs typeface=""/>
      </a:majorFont>
      <a:minorFont>
        <a:latin typeface="Corbel" panose="020B050302020402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3000"/>
          </a:schemeClr>
        </a:solidFill>
        <a:gradFill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10000" cap="flat" cmpd="sng" algn="ctr">
          <a:prstDash val="solid"/>
        </a:ln>
        <a:ln w="19050" cap="flat" cmpd="sng" algn="ctr">
          <a:prstDash val="solid"/>
        </a:ln>
        <a:ln w="53975" cap="flat" cmpd="dbl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</a:schemeClr>
        </a:solidFill>
        <a:solidFill>
          <a:schemeClr val="phClr">
            <a:tint val="90000"/>
            <a:shade val="85000"/>
            <a:lumMod val="110000"/>
          </a:schemeClr>
        </a:soli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1_Basis">
  <a:themeElements>
    <a:clrScheme name="Basis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df5327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Basis">
      <a:majorFont>
        <a:latin typeface="Corbel" panose="020B0503020204020204" pitchFamily="0" charset="1"/>
        <a:ea typeface=""/>
        <a:cs typeface=""/>
      </a:majorFont>
      <a:minorFont>
        <a:latin typeface="Corbel" panose="020B050302020402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3000"/>
          </a:schemeClr>
        </a:solidFill>
        <a:gradFill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10000" cap="flat" cmpd="sng" algn="ctr">
          <a:prstDash val="solid"/>
        </a:ln>
        <a:ln w="19050" cap="flat" cmpd="sng" algn="ctr">
          <a:prstDash val="solid"/>
        </a:ln>
        <a:ln w="53975" cap="flat" cmpd="dbl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</a:schemeClr>
        </a:solidFill>
        <a:solidFill>
          <a:schemeClr val="phClr">
            <a:tint val="90000"/>
            <a:shade val="85000"/>
            <a:lumMod val="110000"/>
          </a:schemeClr>
        </a:soli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1_Basis">
  <a:themeElements>
    <a:clrScheme name="Basis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df5327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Basis">
      <a:majorFont>
        <a:latin typeface="Corbel" panose="020B0503020204020204" pitchFamily="0" charset="1"/>
        <a:ea typeface=""/>
        <a:cs typeface=""/>
      </a:majorFont>
      <a:minorFont>
        <a:latin typeface="Corbel" panose="020B050302020402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3000"/>
          </a:schemeClr>
        </a:solidFill>
        <a:gradFill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10000" cap="flat" cmpd="sng" algn="ctr">
          <a:prstDash val="solid"/>
        </a:ln>
        <a:ln w="19050" cap="flat" cmpd="sng" algn="ctr">
          <a:prstDash val="solid"/>
        </a:ln>
        <a:ln w="53975" cap="flat" cmpd="dbl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</a:schemeClr>
        </a:solidFill>
        <a:solidFill>
          <a:schemeClr val="phClr">
            <a:tint val="90000"/>
            <a:shade val="85000"/>
            <a:lumMod val="110000"/>
          </a:schemeClr>
        </a:soli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1_Basis">
  <a:themeElements>
    <a:clrScheme name="Basis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df5327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Basis">
      <a:majorFont>
        <a:latin typeface="Corbel" panose="020B0503020204020204" pitchFamily="0" charset="1"/>
        <a:ea typeface=""/>
        <a:cs typeface=""/>
      </a:majorFont>
      <a:minorFont>
        <a:latin typeface="Corbel" panose="020B050302020402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3000"/>
          </a:schemeClr>
        </a:solidFill>
        <a:gradFill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10000" cap="flat" cmpd="sng" algn="ctr">
          <a:prstDash val="solid"/>
        </a:ln>
        <a:ln w="19050" cap="flat" cmpd="sng" algn="ctr">
          <a:prstDash val="solid"/>
        </a:ln>
        <a:ln w="53975" cap="flat" cmpd="dbl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</a:schemeClr>
        </a:solidFill>
        <a:solidFill>
          <a:schemeClr val="phClr">
            <a:tint val="90000"/>
            <a:shade val="85000"/>
            <a:lumMod val="110000"/>
          </a:schemeClr>
        </a:soli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1_Basis">
  <a:themeElements>
    <a:clrScheme name="Basis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df5327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Basis">
      <a:majorFont>
        <a:latin typeface="Corbel" panose="020B0503020204020204" pitchFamily="0" charset="1"/>
        <a:ea typeface=""/>
        <a:cs typeface=""/>
      </a:majorFont>
      <a:minorFont>
        <a:latin typeface="Corbel" panose="020B050302020402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3000"/>
          </a:schemeClr>
        </a:solidFill>
        <a:gradFill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10000" cap="flat" cmpd="sng" algn="ctr">
          <a:prstDash val="solid"/>
        </a:ln>
        <a:ln w="19050" cap="flat" cmpd="sng" algn="ctr">
          <a:prstDash val="solid"/>
        </a:ln>
        <a:ln w="53975" cap="flat" cmpd="dbl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</a:schemeClr>
        </a:solidFill>
        <a:solidFill>
          <a:schemeClr val="phClr">
            <a:tint val="90000"/>
            <a:shade val="85000"/>
            <a:lumMod val="110000"/>
          </a:schemeClr>
        </a:soli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1_Basis">
  <a:themeElements>
    <a:clrScheme name="Basis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df5327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Basis">
      <a:majorFont>
        <a:latin typeface="Corbel" panose="020B0503020204020204" pitchFamily="0" charset="1"/>
        <a:ea typeface=""/>
        <a:cs typeface=""/>
      </a:majorFont>
      <a:minorFont>
        <a:latin typeface="Corbel" panose="020B050302020402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3000"/>
          </a:schemeClr>
        </a:solidFill>
        <a:gradFill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10000" cap="flat" cmpd="sng" algn="ctr">
          <a:prstDash val="solid"/>
        </a:ln>
        <a:ln w="19050" cap="flat" cmpd="sng" algn="ctr">
          <a:prstDash val="solid"/>
        </a:ln>
        <a:ln w="53975" cap="flat" cmpd="dbl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</a:schemeClr>
        </a:solidFill>
        <a:solidFill>
          <a:schemeClr val="phClr">
            <a:tint val="90000"/>
            <a:shade val="85000"/>
            <a:lumMod val="110000"/>
          </a:schemeClr>
        </a:soli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1_Basis">
  <a:themeElements>
    <a:clrScheme name="Basis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df5327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Basis">
      <a:majorFont>
        <a:latin typeface="Corbel" panose="020B0503020204020204" pitchFamily="0" charset="1"/>
        <a:ea typeface=""/>
        <a:cs typeface=""/>
      </a:majorFont>
      <a:minorFont>
        <a:latin typeface="Corbel" panose="020B050302020402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3000"/>
          </a:schemeClr>
        </a:solidFill>
        <a:gradFill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10000" cap="flat" cmpd="sng" algn="ctr">
          <a:prstDash val="solid"/>
        </a:ln>
        <a:ln w="19050" cap="flat" cmpd="sng" algn="ctr">
          <a:prstDash val="solid"/>
        </a:ln>
        <a:ln w="53975" cap="flat" cmpd="dbl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</a:schemeClr>
        </a:solidFill>
        <a:solidFill>
          <a:schemeClr val="phClr">
            <a:tint val="90000"/>
            <a:shade val="85000"/>
            <a:lumMod val="110000"/>
          </a:schemeClr>
        </a:soli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1_Basis">
  <a:themeElements>
    <a:clrScheme name="Basis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df5327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Basis">
      <a:majorFont>
        <a:latin typeface="Corbel" panose="020B0503020204020204" pitchFamily="0" charset="1"/>
        <a:ea typeface=""/>
        <a:cs typeface=""/>
      </a:majorFont>
      <a:minorFont>
        <a:latin typeface="Corbel" panose="020B050302020402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3000"/>
          </a:schemeClr>
        </a:solidFill>
        <a:gradFill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10000" cap="flat" cmpd="sng" algn="ctr">
          <a:prstDash val="solid"/>
        </a:ln>
        <a:ln w="19050" cap="flat" cmpd="sng" algn="ctr">
          <a:prstDash val="solid"/>
        </a:ln>
        <a:ln w="53975" cap="flat" cmpd="dbl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</a:schemeClr>
        </a:solidFill>
        <a:solidFill>
          <a:schemeClr val="phClr">
            <a:tint val="90000"/>
            <a:shade val="85000"/>
            <a:lumMod val="110000"/>
          </a:schemeClr>
        </a:solidFill>
      </a:bgFillStyleLst>
    </a:fmtScheme>
  </a:themeElements>
</a:theme>
</file>

<file path=ppt/theme/theme68.xml><?xml version="1.0" encoding="utf-8"?>
<a:theme xmlns:a="http://schemas.openxmlformats.org/drawingml/2006/main" xmlns:r="http://schemas.openxmlformats.org/officeDocument/2006/relationships" name="1_Basis">
  <a:themeElements>
    <a:clrScheme name="Basis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df5327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Basis">
      <a:majorFont>
        <a:latin typeface="Corbel" panose="020B0503020204020204" pitchFamily="0" charset="1"/>
        <a:ea typeface=""/>
        <a:cs typeface=""/>
      </a:majorFont>
      <a:minorFont>
        <a:latin typeface="Corbel" panose="020B050302020402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3000"/>
          </a:schemeClr>
        </a:solidFill>
        <a:gradFill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10000" cap="flat" cmpd="sng" algn="ctr">
          <a:prstDash val="solid"/>
        </a:ln>
        <a:ln w="19050" cap="flat" cmpd="sng" algn="ctr">
          <a:prstDash val="solid"/>
        </a:ln>
        <a:ln w="53975" cap="flat" cmpd="dbl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</a:schemeClr>
        </a:solidFill>
        <a:solidFill>
          <a:schemeClr val="phClr">
            <a:tint val="90000"/>
            <a:shade val="85000"/>
            <a:lumMod val="110000"/>
          </a:schemeClr>
        </a:solidFill>
      </a:bgFillStyleLst>
    </a:fmtScheme>
  </a:themeElements>
</a:theme>
</file>

<file path=ppt/theme/theme69.xml><?xml version="1.0" encoding="utf-8"?>
<a:theme xmlns:a="http://schemas.openxmlformats.org/drawingml/2006/main" xmlns:r="http://schemas.openxmlformats.org/officeDocument/2006/relationships" name="1_Basis">
  <a:themeElements>
    <a:clrScheme name="Basis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df5327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Basis">
      <a:majorFont>
        <a:latin typeface="Corbel" panose="020B0503020204020204" pitchFamily="0" charset="1"/>
        <a:ea typeface=""/>
        <a:cs typeface=""/>
      </a:majorFont>
      <a:minorFont>
        <a:latin typeface="Corbel" panose="020B050302020402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3000"/>
          </a:schemeClr>
        </a:solidFill>
        <a:gradFill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10000" cap="flat" cmpd="sng" algn="ctr">
          <a:prstDash val="solid"/>
        </a:ln>
        <a:ln w="19050" cap="flat" cmpd="sng" algn="ctr">
          <a:prstDash val="solid"/>
        </a:ln>
        <a:ln w="53975" cap="flat" cmpd="dbl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</a:schemeClr>
        </a:solidFill>
        <a:solidFill>
          <a:schemeClr val="phClr">
            <a:tint val="90000"/>
            <a:shade val="85000"/>
            <a:lumMod val="110000"/>
          </a:schemeClr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lice">
  <a:themeElements>
    <a:clrScheme name="Slice">
      <a:dk1>
        <a:srgbClr val="000000"/>
      </a:dk1>
      <a:lt1>
        <a:srgbClr val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2000"/>
                <a:lumMod val="110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10000">
              <a:schemeClr val="phClr">
                <a:tint val="97000"/>
                <a:lumMod val="164000"/>
              </a:schemeClr>
            </a:gs>
            <a:gs pos="100000">
              <a:schemeClr val="phClr">
                <a:shade val="96000"/>
                <a:lumMod val="90000"/>
              </a:schemeClr>
            </a:gs>
          </a:gsLst>
          <a:lin ang="6120000" scaled="1"/>
          <a:tileRect l="0" t="0" r="0" b="0"/>
        </a:gradFill>
        <a:gradFill>
          <a:gsLst>
            <a:gs pos="0">
              <a:schemeClr val="phClr">
                <a:tint val="97000"/>
                <a:lumMod val="164000"/>
              </a:schemeClr>
            </a:gs>
            <a:gs pos="100000">
              <a:schemeClr val="phClr">
                <a:shade val="96000"/>
                <a:lumMod val="90000"/>
              </a:schemeClr>
            </a:gs>
          </a:gsLst>
          <a:path path="circle">
            <a:fillToRect l="0" t="0" r="0" b="100000"/>
          </a:path>
          <a:tileRect l="0" t="0" r="0" b="0"/>
        </a:gradFill>
      </a:bgFillStyleLst>
    </a:fmtScheme>
  </a:themeElements>
</a:theme>
</file>

<file path=ppt/theme/theme70.xml><?xml version="1.0" encoding="utf-8"?>
<a:theme xmlns:a="http://schemas.openxmlformats.org/drawingml/2006/main" xmlns:r="http://schemas.openxmlformats.org/officeDocument/2006/relationships" name="Wood Type">
  <a:themeElements>
    <a:clrScheme name="Wood Type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 pitchFamily="0" charset="1"/>
        <a:ea typeface=""/>
        <a:cs typeface=""/>
      </a:majorFont>
      <a:minorFont>
        <a:latin typeface="Rockwell" panose="02060603020205020403" pitchFamily="0" charset="1"/>
        <a:ea typeface=""/>
        <a:cs typeface=""/>
      </a:minorFont>
    </a:fontScheme>
    <a:fmtScheme>
      <a:fillStyleLst>
        <a:solidFill>
          <a:schemeClr val="phClr"/>
        </a:solidFill>
        <a:blipFill rotWithShape="1">
          <a:blip r:embed="rId1"/>
          <a:srcRect l="0" t="0" r="0" b="0"/>
          <a:tile tx="0" ty="0" sx="60000" sy="59000" flip="none" algn="tl"/>
        </a:blipFill>
        <a:blipFill rotWithShape="1">
          <a:blip r:embed="rId2"/>
          <a:srcRect l="0" t="0" r="0" b="0"/>
          <a:tile tx="0" ty="0" sx="60000" sy="59000" flip="none" algn="tl"/>
        </a:blipFill>
      </a:fillStyleLst>
      <a:lnStyleLst>
        <a:ln w="6350" cap="flat" cmpd="sng" algn="ctr">
          <a:prstDash val="solid"/>
        </a:ln>
        <a:ln w="12700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shade val="97000"/>
          </a:schemeClr>
        </a:solidFill>
        <a:blipFill rotWithShape="1">
          <a:blip r:embed="rId3"/>
          <a:srcRect l="0" t="0" r="0" b="0"/>
          <a:tile tx="0" ty="0" sx="100000" sy="100000" flip="none" algn="tl"/>
        </a:blipFill>
      </a:bgFillStyleLst>
    </a:fmtScheme>
  </a:themeElements>
</a:theme>
</file>

<file path=ppt/theme/theme71.xml><?xml version="1.0" encoding="utf-8"?>
<a:theme xmlns:a="http://schemas.openxmlformats.org/drawingml/2006/main" xmlns:r="http://schemas.openxmlformats.org/officeDocument/2006/relationships" name="Wood Type">
  <a:themeElements>
    <a:clrScheme name="Wood Type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 pitchFamily="0" charset="1"/>
        <a:ea typeface=""/>
        <a:cs typeface=""/>
      </a:majorFont>
      <a:minorFont>
        <a:latin typeface="Rockwell" panose="02060603020205020403" pitchFamily="0" charset="1"/>
        <a:ea typeface=""/>
        <a:cs typeface=""/>
      </a:minorFont>
    </a:fontScheme>
    <a:fmtScheme>
      <a:fillStyleLst>
        <a:solidFill>
          <a:schemeClr val="phClr"/>
        </a:solidFill>
        <a:blipFill rotWithShape="1">
          <a:blip r:embed="rId1"/>
          <a:srcRect l="0" t="0" r="0" b="0"/>
          <a:tile tx="0" ty="0" sx="60000" sy="59000" flip="none" algn="tl"/>
        </a:blipFill>
        <a:blipFill rotWithShape="1">
          <a:blip r:embed="rId2"/>
          <a:srcRect l="0" t="0" r="0" b="0"/>
          <a:tile tx="0" ty="0" sx="60000" sy="59000" flip="none" algn="tl"/>
        </a:blipFill>
      </a:fillStyleLst>
      <a:lnStyleLst>
        <a:ln w="6350" cap="flat" cmpd="sng" algn="ctr">
          <a:prstDash val="solid"/>
        </a:ln>
        <a:ln w="12700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shade val="97000"/>
          </a:schemeClr>
        </a:solidFill>
        <a:blipFill rotWithShape="1">
          <a:blip r:embed="rId3"/>
          <a:srcRect l="0" t="0" r="0" b="0"/>
          <a:tile tx="0" ty="0" sx="100000" sy="100000" flip="none" algn="tl"/>
        </a:blipFill>
      </a:bgFillStyleLst>
    </a:fmtScheme>
  </a:themeElements>
</a:theme>
</file>

<file path=ppt/theme/theme72.xml><?xml version="1.0" encoding="utf-8"?>
<a:theme xmlns:a="http://schemas.openxmlformats.org/drawingml/2006/main" xmlns:r="http://schemas.openxmlformats.org/officeDocument/2006/relationships" name="Wood Type">
  <a:themeElements>
    <a:clrScheme name="Wood Type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 pitchFamily="0" charset="1"/>
        <a:ea typeface=""/>
        <a:cs typeface=""/>
      </a:majorFont>
      <a:minorFont>
        <a:latin typeface="Rockwell" panose="02060603020205020403" pitchFamily="0" charset="1"/>
        <a:ea typeface=""/>
        <a:cs typeface=""/>
      </a:minorFont>
    </a:fontScheme>
    <a:fmtScheme>
      <a:fillStyleLst>
        <a:solidFill>
          <a:schemeClr val="phClr"/>
        </a:solidFill>
        <a:blipFill rotWithShape="1">
          <a:blip r:embed="rId1"/>
          <a:srcRect l="0" t="0" r="0" b="0"/>
          <a:tile tx="0" ty="0" sx="60000" sy="59000" flip="none" algn="tl"/>
        </a:blipFill>
        <a:blipFill rotWithShape="1">
          <a:blip r:embed="rId2"/>
          <a:srcRect l="0" t="0" r="0" b="0"/>
          <a:tile tx="0" ty="0" sx="60000" sy="59000" flip="none" algn="tl"/>
        </a:blipFill>
      </a:fillStyleLst>
      <a:lnStyleLst>
        <a:ln w="6350" cap="flat" cmpd="sng" algn="ctr">
          <a:prstDash val="solid"/>
        </a:ln>
        <a:ln w="12700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shade val="97000"/>
          </a:schemeClr>
        </a:solidFill>
        <a:blipFill rotWithShape="1">
          <a:blip r:embed="rId3"/>
          <a:srcRect l="0" t="0" r="0" b="0"/>
          <a:tile tx="0" ty="0" sx="100000" sy="100000" flip="none" algn="tl"/>
        </a:blipFill>
      </a:bgFillStyleLst>
    </a:fmtScheme>
  </a:themeElements>
</a:theme>
</file>

<file path=ppt/theme/theme73.xml><?xml version="1.0" encoding="utf-8"?>
<a:theme xmlns:a="http://schemas.openxmlformats.org/drawingml/2006/main" xmlns:r="http://schemas.openxmlformats.org/officeDocument/2006/relationships" name="Wood Type">
  <a:themeElements>
    <a:clrScheme name="Wood Type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 pitchFamily="0" charset="1"/>
        <a:ea typeface=""/>
        <a:cs typeface=""/>
      </a:majorFont>
      <a:minorFont>
        <a:latin typeface="Rockwell" panose="02060603020205020403" pitchFamily="0" charset="1"/>
        <a:ea typeface=""/>
        <a:cs typeface=""/>
      </a:minorFont>
    </a:fontScheme>
    <a:fmtScheme>
      <a:fillStyleLst>
        <a:solidFill>
          <a:schemeClr val="phClr"/>
        </a:solidFill>
        <a:blipFill rotWithShape="1">
          <a:blip r:embed="rId1"/>
          <a:srcRect l="0" t="0" r="0" b="0"/>
          <a:tile tx="0" ty="0" sx="60000" sy="59000" flip="none" algn="tl"/>
        </a:blipFill>
        <a:blipFill rotWithShape="1">
          <a:blip r:embed="rId2"/>
          <a:srcRect l="0" t="0" r="0" b="0"/>
          <a:tile tx="0" ty="0" sx="60000" sy="59000" flip="none" algn="tl"/>
        </a:blipFill>
      </a:fillStyleLst>
      <a:lnStyleLst>
        <a:ln w="6350" cap="flat" cmpd="sng" algn="ctr">
          <a:prstDash val="solid"/>
        </a:ln>
        <a:ln w="12700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shade val="97000"/>
          </a:schemeClr>
        </a:solidFill>
        <a:blipFill rotWithShape="1">
          <a:blip r:embed="rId3"/>
          <a:srcRect l="0" t="0" r="0" b="0"/>
          <a:tile tx="0" ty="0" sx="100000" sy="100000" flip="none" algn="tl"/>
        </a:blipFill>
      </a:bgFillStyleLst>
    </a:fmtScheme>
  </a:themeElements>
</a:theme>
</file>

<file path=ppt/theme/theme74.xml><?xml version="1.0" encoding="utf-8"?>
<a:theme xmlns:a="http://schemas.openxmlformats.org/drawingml/2006/main" xmlns:r="http://schemas.openxmlformats.org/officeDocument/2006/relationships" name="Wood Type">
  <a:themeElements>
    <a:clrScheme name="Wood Type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 pitchFamily="0" charset="1"/>
        <a:ea typeface=""/>
        <a:cs typeface=""/>
      </a:majorFont>
      <a:minorFont>
        <a:latin typeface="Rockwell" panose="02060603020205020403" pitchFamily="0" charset="1"/>
        <a:ea typeface=""/>
        <a:cs typeface=""/>
      </a:minorFont>
    </a:fontScheme>
    <a:fmtScheme>
      <a:fillStyleLst>
        <a:solidFill>
          <a:schemeClr val="phClr"/>
        </a:solidFill>
        <a:blipFill rotWithShape="1">
          <a:blip r:embed="rId1"/>
          <a:srcRect l="0" t="0" r="0" b="0"/>
          <a:tile tx="0" ty="0" sx="60000" sy="59000" flip="none" algn="tl"/>
        </a:blipFill>
        <a:blipFill rotWithShape="1">
          <a:blip r:embed="rId2"/>
          <a:srcRect l="0" t="0" r="0" b="0"/>
          <a:tile tx="0" ty="0" sx="60000" sy="59000" flip="none" algn="tl"/>
        </a:blipFill>
      </a:fillStyleLst>
      <a:lnStyleLst>
        <a:ln w="6350" cap="flat" cmpd="sng" algn="ctr">
          <a:prstDash val="solid"/>
        </a:ln>
        <a:ln w="12700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shade val="97000"/>
          </a:schemeClr>
        </a:solidFill>
        <a:blipFill rotWithShape="1">
          <a:blip r:embed="rId3"/>
          <a:srcRect l="0" t="0" r="0" b="0"/>
          <a:tile tx="0" ty="0" sx="100000" sy="100000" flip="none" algn="tl"/>
        </a:blipFill>
      </a:bgFillStyleLst>
    </a:fmtScheme>
  </a:themeElements>
</a:theme>
</file>

<file path=ppt/theme/theme75.xml><?xml version="1.0" encoding="utf-8"?>
<a:theme xmlns:a="http://schemas.openxmlformats.org/drawingml/2006/main" xmlns:r="http://schemas.openxmlformats.org/officeDocument/2006/relationships" name="Wood Type">
  <a:themeElements>
    <a:clrScheme name="Wood Type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 pitchFamily="0" charset="1"/>
        <a:ea typeface=""/>
        <a:cs typeface=""/>
      </a:majorFont>
      <a:minorFont>
        <a:latin typeface="Rockwell" panose="02060603020205020403" pitchFamily="0" charset="1"/>
        <a:ea typeface=""/>
        <a:cs typeface=""/>
      </a:minorFont>
    </a:fontScheme>
    <a:fmtScheme>
      <a:fillStyleLst>
        <a:solidFill>
          <a:schemeClr val="phClr"/>
        </a:solidFill>
        <a:blipFill rotWithShape="1">
          <a:blip r:embed="rId1"/>
          <a:srcRect l="0" t="0" r="0" b="0"/>
          <a:tile tx="0" ty="0" sx="60000" sy="59000" flip="none" algn="tl"/>
        </a:blipFill>
        <a:blipFill rotWithShape="1">
          <a:blip r:embed="rId2"/>
          <a:srcRect l="0" t="0" r="0" b="0"/>
          <a:tile tx="0" ty="0" sx="60000" sy="59000" flip="none" algn="tl"/>
        </a:blipFill>
      </a:fillStyleLst>
      <a:lnStyleLst>
        <a:ln w="6350" cap="flat" cmpd="sng" algn="ctr">
          <a:prstDash val="solid"/>
        </a:ln>
        <a:ln w="12700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shade val="97000"/>
          </a:schemeClr>
        </a:solidFill>
        <a:blipFill rotWithShape="1">
          <a:blip r:embed="rId3"/>
          <a:srcRect l="0" t="0" r="0" b="0"/>
          <a:tile tx="0" ty="0" sx="100000" sy="100000" flip="none" algn="tl"/>
        </a:blipFill>
      </a:bgFillStyleLst>
    </a:fmtScheme>
  </a:themeElements>
</a:theme>
</file>

<file path=ppt/theme/theme76.xml><?xml version="1.0" encoding="utf-8"?>
<a:theme xmlns:a="http://schemas.openxmlformats.org/drawingml/2006/main" xmlns:r="http://schemas.openxmlformats.org/officeDocument/2006/relationships" name="Wood Type">
  <a:themeElements>
    <a:clrScheme name="Wood Type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 pitchFamily="0" charset="1"/>
        <a:ea typeface=""/>
        <a:cs typeface=""/>
      </a:majorFont>
      <a:minorFont>
        <a:latin typeface="Rockwell" panose="02060603020205020403" pitchFamily="0" charset="1"/>
        <a:ea typeface=""/>
        <a:cs typeface=""/>
      </a:minorFont>
    </a:fontScheme>
    <a:fmtScheme>
      <a:fillStyleLst>
        <a:solidFill>
          <a:schemeClr val="phClr"/>
        </a:solidFill>
        <a:blipFill rotWithShape="1">
          <a:blip r:embed="rId1"/>
          <a:srcRect l="0" t="0" r="0" b="0"/>
          <a:tile tx="0" ty="0" sx="60000" sy="59000" flip="none" algn="tl"/>
        </a:blipFill>
        <a:blipFill rotWithShape="1">
          <a:blip r:embed="rId2"/>
          <a:srcRect l="0" t="0" r="0" b="0"/>
          <a:tile tx="0" ty="0" sx="60000" sy="59000" flip="none" algn="tl"/>
        </a:blipFill>
      </a:fillStyleLst>
      <a:lnStyleLst>
        <a:ln w="6350" cap="flat" cmpd="sng" algn="ctr">
          <a:prstDash val="solid"/>
        </a:ln>
        <a:ln w="12700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shade val="97000"/>
          </a:schemeClr>
        </a:solidFill>
        <a:blipFill rotWithShape="1">
          <a:blip r:embed="rId3"/>
          <a:srcRect l="0" t="0" r="0" b="0"/>
          <a:tile tx="0" ty="0" sx="100000" sy="100000" flip="none" algn="tl"/>
        </a:blipFill>
      </a:bgFillStyleLst>
    </a:fmtScheme>
  </a:themeElements>
</a:theme>
</file>

<file path=ppt/theme/theme77.xml><?xml version="1.0" encoding="utf-8"?>
<a:theme xmlns:a="http://schemas.openxmlformats.org/drawingml/2006/main" xmlns:r="http://schemas.openxmlformats.org/officeDocument/2006/relationships" name="Wood Type">
  <a:themeElements>
    <a:clrScheme name="Wood Type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 pitchFamily="0" charset="1"/>
        <a:ea typeface=""/>
        <a:cs typeface=""/>
      </a:majorFont>
      <a:minorFont>
        <a:latin typeface="Rockwell" panose="02060603020205020403" pitchFamily="0" charset="1"/>
        <a:ea typeface=""/>
        <a:cs typeface=""/>
      </a:minorFont>
    </a:fontScheme>
    <a:fmtScheme>
      <a:fillStyleLst>
        <a:solidFill>
          <a:schemeClr val="phClr"/>
        </a:solidFill>
        <a:blipFill rotWithShape="1">
          <a:blip r:embed="rId1"/>
          <a:srcRect l="0" t="0" r="0" b="0"/>
          <a:tile tx="0" ty="0" sx="60000" sy="59000" flip="none" algn="tl"/>
        </a:blipFill>
        <a:blipFill rotWithShape="1">
          <a:blip r:embed="rId2"/>
          <a:srcRect l="0" t="0" r="0" b="0"/>
          <a:tile tx="0" ty="0" sx="60000" sy="59000" flip="none" algn="tl"/>
        </a:blipFill>
      </a:fillStyleLst>
      <a:lnStyleLst>
        <a:ln w="6350" cap="flat" cmpd="sng" algn="ctr">
          <a:prstDash val="solid"/>
        </a:ln>
        <a:ln w="12700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shade val="97000"/>
          </a:schemeClr>
        </a:solidFill>
        <a:blipFill rotWithShape="1">
          <a:blip r:embed="rId3"/>
          <a:srcRect l="0" t="0" r="0" b="0"/>
          <a:tile tx="0" ty="0" sx="100000" sy="100000" flip="none" algn="tl"/>
        </a:blipFill>
      </a:bgFillStyleLst>
    </a:fmtScheme>
  </a:themeElements>
</a:theme>
</file>

<file path=ppt/theme/theme78.xml><?xml version="1.0" encoding="utf-8"?>
<a:theme xmlns:a="http://schemas.openxmlformats.org/drawingml/2006/main" xmlns:r="http://schemas.openxmlformats.org/officeDocument/2006/relationships" name="Wood Type">
  <a:themeElements>
    <a:clrScheme name="Wood Type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 pitchFamily="0" charset="1"/>
        <a:ea typeface=""/>
        <a:cs typeface=""/>
      </a:majorFont>
      <a:minorFont>
        <a:latin typeface="Rockwell" panose="02060603020205020403" pitchFamily="0" charset="1"/>
        <a:ea typeface=""/>
        <a:cs typeface=""/>
      </a:minorFont>
    </a:fontScheme>
    <a:fmtScheme>
      <a:fillStyleLst>
        <a:solidFill>
          <a:schemeClr val="phClr"/>
        </a:solidFill>
        <a:blipFill rotWithShape="1">
          <a:blip r:embed="rId1"/>
          <a:srcRect l="0" t="0" r="0" b="0"/>
          <a:tile tx="0" ty="0" sx="60000" sy="59000" flip="none" algn="tl"/>
        </a:blipFill>
        <a:blipFill rotWithShape="1">
          <a:blip r:embed="rId2"/>
          <a:srcRect l="0" t="0" r="0" b="0"/>
          <a:tile tx="0" ty="0" sx="60000" sy="59000" flip="none" algn="tl"/>
        </a:blipFill>
      </a:fillStyleLst>
      <a:lnStyleLst>
        <a:ln w="6350" cap="flat" cmpd="sng" algn="ctr">
          <a:prstDash val="solid"/>
        </a:ln>
        <a:ln w="12700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shade val="97000"/>
          </a:schemeClr>
        </a:solidFill>
        <a:blipFill rotWithShape="1">
          <a:blip r:embed="rId3"/>
          <a:srcRect l="0" t="0" r="0" b="0"/>
          <a:tile tx="0" ty="0" sx="100000" sy="100000" flip="none" algn="tl"/>
        </a:blipFill>
      </a:bgFillStyleLst>
    </a:fmtScheme>
  </a:themeElements>
</a:theme>
</file>

<file path=ppt/theme/theme79.xml><?xml version="1.0" encoding="utf-8"?>
<a:theme xmlns:a="http://schemas.openxmlformats.org/drawingml/2006/main" xmlns:r="http://schemas.openxmlformats.org/officeDocument/2006/relationships" name="Wood Type">
  <a:themeElements>
    <a:clrScheme name="Wood Type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 pitchFamily="0" charset="1"/>
        <a:ea typeface=""/>
        <a:cs typeface=""/>
      </a:majorFont>
      <a:minorFont>
        <a:latin typeface="Rockwell" panose="02060603020205020403" pitchFamily="0" charset="1"/>
        <a:ea typeface=""/>
        <a:cs typeface=""/>
      </a:minorFont>
    </a:fontScheme>
    <a:fmtScheme>
      <a:fillStyleLst>
        <a:solidFill>
          <a:schemeClr val="phClr"/>
        </a:solidFill>
        <a:blipFill rotWithShape="1">
          <a:blip r:embed="rId1"/>
          <a:srcRect l="0" t="0" r="0" b="0"/>
          <a:tile tx="0" ty="0" sx="60000" sy="59000" flip="none" algn="tl"/>
        </a:blipFill>
        <a:blipFill rotWithShape="1">
          <a:blip r:embed="rId2"/>
          <a:srcRect l="0" t="0" r="0" b="0"/>
          <a:tile tx="0" ty="0" sx="60000" sy="59000" flip="none" algn="tl"/>
        </a:blipFill>
      </a:fillStyleLst>
      <a:lnStyleLst>
        <a:ln w="6350" cap="flat" cmpd="sng" algn="ctr">
          <a:prstDash val="solid"/>
        </a:ln>
        <a:ln w="12700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shade val="97000"/>
          </a:schemeClr>
        </a:solidFill>
        <a:blipFill rotWithShape="1">
          <a:blip r:embed="rId3"/>
          <a:srcRect l="0" t="0" r="0" b="0"/>
          <a:tile tx="0" ty="0" sx="100000" sy="100000" flip="none" algn="tl"/>
        </a:blip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Slice">
  <a:themeElements>
    <a:clrScheme name="Slice">
      <a:dk1>
        <a:srgbClr val="000000"/>
      </a:dk1>
      <a:lt1>
        <a:srgbClr val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2000"/>
                <a:lumMod val="110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10000">
              <a:schemeClr val="phClr">
                <a:tint val="97000"/>
                <a:lumMod val="164000"/>
              </a:schemeClr>
            </a:gs>
            <a:gs pos="100000">
              <a:schemeClr val="phClr">
                <a:shade val="96000"/>
                <a:lumMod val="90000"/>
              </a:schemeClr>
            </a:gs>
          </a:gsLst>
          <a:lin ang="6120000" scaled="1"/>
          <a:tileRect l="0" t="0" r="0" b="0"/>
        </a:gradFill>
        <a:gradFill>
          <a:gsLst>
            <a:gs pos="0">
              <a:schemeClr val="phClr">
                <a:tint val="97000"/>
                <a:lumMod val="164000"/>
              </a:schemeClr>
            </a:gs>
            <a:gs pos="100000">
              <a:schemeClr val="phClr">
                <a:shade val="96000"/>
                <a:lumMod val="90000"/>
              </a:schemeClr>
            </a:gs>
          </a:gsLst>
          <a:path path="circle">
            <a:fillToRect l="0" t="0" r="0" b="100000"/>
          </a:path>
          <a:tileRect l="0" t="0" r="0" b="0"/>
        </a:gradFill>
      </a:bgFillStyleLst>
    </a:fmtScheme>
  </a:themeElements>
</a:theme>
</file>

<file path=ppt/theme/theme80.xml><?xml version="1.0" encoding="utf-8"?>
<a:theme xmlns:a="http://schemas.openxmlformats.org/drawingml/2006/main" xmlns:r="http://schemas.openxmlformats.org/officeDocument/2006/relationships" name="Office Theme">
  <a:themeElements>
    <a:clrScheme name="Custom 1">
      <a:dk1>
        <a:srgbClr val="17a2a2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1.xml><?xml version="1.0" encoding="utf-8"?>
<a:theme xmlns:a="http://schemas.openxmlformats.org/drawingml/2006/main" xmlns:r="http://schemas.openxmlformats.org/officeDocument/2006/relationships" name="1_Office Theme">
  <a:themeElements>
    <a:clrScheme name="Custom 1">
      <a:dk1>
        <a:srgbClr val="17a2a2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2.xml><?xml version="1.0" encoding="utf-8"?>
<a:theme xmlns:a="http://schemas.openxmlformats.org/drawingml/2006/main" xmlns:r="http://schemas.openxmlformats.org/officeDocument/2006/relationships" name="2_Office Theme">
  <a:themeElements>
    <a:clrScheme name="Custom 1">
      <a:dk1>
        <a:srgbClr val="17a2a2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3.xml><?xml version="1.0" encoding="utf-8"?>
<a:theme xmlns:a="http://schemas.openxmlformats.org/drawingml/2006/main" xmlns:r="http://schemas.openxmlformats.org/officeDocument/2006/relationships" name="3_Office Theme">
  <a:themeElements>
    <a:clrScheme name="Custom 1">
      <a:dk1>
        <a:srgbClr val="17a2a2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4.xml><?xml version="1.0" encoding="utf-8"?>
<a:theme xmlns:a="http://schemas.openxmlformats.org/drawingml/2006/main" xmlns:r="http://schemas.openxmlformats.org/officeDocument/2006/relationships" name="4_Office Theme">
  <a:themeElements>
    <a:clrScheme name="Custom 1">
      <a:dk1>
        <a:srgbClr val="17a2a2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5.xml><?xml version="1.0" encoding="utf-8"?>
<a:theme xmlns:a="http://schemas.openxmlformats.org/drawingml/2006/main" xmlns:r="http://schemas.openxmlformats.org/officeDocument/2006/relationships" name="5_Office Theme">
  <a:themeElements>
    <a:clrScheme name="Custom 1">
      <a:dk1>
        <a:srgbClr val="17a2a2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6.xml><?xml version="1.0" encoding="utf-8"?>
<a:theme xmlns:a="http://schemas.openxmlformats.org/drawingml/2006/main" xmlns:r="http://schemas.openxmlformats.org/officeDocument/2006/relationships" name="6_Office Theme">
  <a:themeElements>
    <a:clrScheme name="Custom 1">
      <a:dk1>
        <a:srgbClr val="17a2a2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7.xml><?xml version="1.0" encoding="utf-8"?>
<a:theme xmlns:a="http://schemas.openxmlformats.org/drawingml/2006/main" xmlns:r="http://schemas.openxmlformats.org/officeDocument/2006/relationships" name="7_Office Theme">
  <a:themeElements>
    <a:clrScheme name="Custom 1">
      <a:dk1>
        <a:srgbClr val="17a2a2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8.xml><?xml version="1.0" encoding="utf-8"?>
<a:theme xmlns:a="http://schemas.openxmlformats.org/drawingml/2006/main" xmlns:r="http://schemas.openxmlformats.org/officeDocument/2006/relationships" name="Office Theme">
  <a:themeElements>
    <a:clrScheme name="Custom 1">
      <a:dk1>
        <a:srgbClr val="17a2a2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9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lice">
  <a:themeElements>
    <a:clrScheme name="Slice">
      <a:dk1>
        <a:srgbClr val="000000"/>
      </a:dk1>
      <a:lt1>
        <a:srgbClr val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2000"/>
                <a:lumMod val="110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10000">
              <a:schemeClr val="phClr">
                <a:tint val="97000"/>
                <a:lumMod val="164000"/>
              </a:schemeClr>
            </a:gs>
            <a:gs pos="100000">
              <a:schemeClr val="phClr">
                <a:shade val="96000"/>
                <a:lumMod val="90000"/>
              </a:schemeClr>
            </a:gs>
          </a:gsLst>
          <a:lin ang="6120000" scaled="1"/>
          <a:tileRect l="0" t="0" r="0" b="0"/>
        </a:gradFill>
        <a:gradFill>
          <a:gsLst>
            <a:gs pos="0">
              <a:schemeClr val="phClr">
                <a:tint val="97000"/>
                <a:lumMod val="164000"/>
              </a:schemeClr>
            </a:gs>
            <a:gs pos="100000">
              <a:schemeClr val="phClr">
                <a:shade val="96000"/>
                <a:lumMod val="90000"/>
              </a:schemeClr>
            </a:gs>
          </a:gsLst>
          <a:path path="circle">
            <a:fillToRect l="0" t="0" r="0" b="10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7867</TotalTime>
  <Application>LibreOffice/24.2.4.2$Windows_X86_64 LibreOffice_project/51a6219feb6075d9a4c46691dcfe0cd9c4fff3c2</Application>
  <AppVersion>15.0000</AppVersion>
  <Words>452</Words>
  <Paragraphs>101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2023-01-22T16:00:00Z</dcterms:created>
  <dc:creator>Nishant Sharma</dc:creator>
  <dc:description/>
  <dc:language>en-IN</dc:language>
  <cp:lastModifiedBy/>
  <dcterms:modified xsi:type="dcterms:W3CDTF">2024-08-07T00:33:10Z</dcterms:modified>
  <cp:revision>54</cp:revision>
  <dc:subject/>
  <dc:title>WPS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0x010100FC65B2F8CF761E4BB39A79009F557D9E</vt:lpwstr>
  </property>
  <property fmtid="{D5CDD505-2E9C-101B-9397-08002B2CF9AE}" pid="3" name="ICV">
    <vt:lpwstr>6DBF2A92DBB14032B174A773AEC27DED</vt:lpwstr>
  </property>
  <property fmtid="{D5CDD505-2E9C-101B-9397-08002B2CF9AE}" pid="4" name="KSOProductBuildVer">
    <vt:lpwstr>1033-11.2.0.11219</vt:lpwstr>
  </property>
  <property fmtid="{D5CDD505-2E9C-101B-9397-08002B2CF9AE}" pid="5" name="Notes">
    <vt:i4>1</vt:i4>
  </property>
  <property fmtid="{D5CDD505-2E9C-101B-9397-08002B2CF9AE}" pid="6" name="PresentationFormat">
    <vt:lpwstr>Widescreen</vt:lpwstr>
  </property>
  <property fmtid="{D5CDD505-2E9C-101B-9397-08002B2CF9AE}" pid="7" name="Slides">
    <vt:i4>10</vt:i4>
  </property>
</Properties>
</file>